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Poppins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Poppins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regular.fntdata"/><Relationship Id="rId20" Type="http://schemas.openxmlformats.org/officeDocument/2006/relationships/slide" Target="slides/slide14.xml"/><Relationship Id="rId42" Type="http://schemas.openxmlformats.org/officeDocument/2006/relationships/font" Target="fonts/PoppinsMedium-italic.fntdata"/><Relationship Id="rId41" Type="http://schemas.openxmlformats.org/officeDocument/2006/relationships/font" Target="fonts/Poppins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Poppins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oppins-bold.fntdata"/><Relationship Id="rId10" Type="http://schemas.openxmlformats.org/officeDocument/2006/relationships/slide" Target="slides/slide4.xml"/><Relationship Id="rId32" Type="http://schemas.openxmlformats.org/officeDocument/2006/relationships/font" Target="fonts/Poppins-regular.fntdata"/><Relationship Id="rId13" Type="http://schemas.openxmlformats.org/officeDocument/2006/relationships/slide" Target="slides/slide7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6.xml"/><Relationship Id="rId34" Type="http://schemas.openxmlformats.org/officeDocument/2006/relationships/font" Target="fonts/Poppins-italic.fntdata"/><Relationship Id="rId15" Type="http://schemas.openxmlformats.org/officeDocument/2006/relationships/slide" Target="slides/slide9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8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1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1477ae3a154_2_3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1477ae3a154_2_3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1477ae3a154_2_3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3" name="Google Shape;2763;g1477ae3a154_2_3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477ae3a154_2_3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1477ae3a154_2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1477ae3a154_2_3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7" name="Google Shape;2777;g1477ae3a154_2_3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1477ae3a154_2_3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1477ae3a154_2_3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1477ae3a154_2_3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1477ae3a154_2_3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1477ae3a154_2_3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1477ae3a154_2_3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overview of dead letter queue from wikipedia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the 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dead letter queue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is a service implementation to store messages that meet one or more of the following criteria: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Message that is sent to a queue that does not exist.</a:t>
            </a:r>
            <a:endParaRPr baseline="30000" sz="1400">
              <a:solidFill>
                <a:srgbClr val="0645AD"/>
              </a:solidFill>
              <a:highlight>
                <a:srgbClr val="FFFFFF"/>
              </a:highlight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Queue length limit exceeded.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Message length limit exceeded.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Message is rejected by another queue exchange.</a:t>
            </a:r>
            <a:endParaRPr baseline="30000" sz="1400">
              <a:solidFill>
                <a:srgbClr val="0645AD"/>
              </a:solidFill>
              <a:highlight>
                <a:srgbClr val="FFFFFF"/>
              </a:highlight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Message reaches a threshold read counter number, because it is not consumed. Sometimes this is called a "back out queue".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The message expires due to per-message TTL</a:t>
            </a:r>
            <a:endParaRPr baseline="30000" sz="1400">
              <a:solidFill>
                <a:srgbClr val="0645AD"/>
              </a:solidFill>
              <a:highlight>
                <a:srgbClr val="FFFFFF"/>
              </a:highlight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Message is not processed successfully.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Dead letter queue storing of these messages allows developers to look for common patterns and potential software problems.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1477ae3a154_2_3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1477ae3a154_2_3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1477ae3a154_2_3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1477ae3a154_2_3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g1477ae3a154_2_3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7" name="Google Shape;2817;g1477ae3a154_2_3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1477ae3a154_2_3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5" name="Google Shape;2825;g1477ae3a154_2_3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1477ae3a154_2_3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1477ae3a154_2_3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1477ae3a154_2_3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1477ae3a154_2_3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1477ae3a154_2_3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1477ae3a154_2_3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1477ae3a154_2_3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1477ae3a154_2_3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1477ae3a154_2_3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1477ae3a154_2_3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g1477ae3a154_2_3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3" name="Google Shape;2853;g1477ae3a154_2_3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1477ae3a154_2_3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" name="Google Shape;2859;g1477ae3a154_2_3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1477ae3a154_2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1477ae3a154_2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477ae3a154_2_3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477ae3a154_2_3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1477ae3a154_2_3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1477ae3a154_2_3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477ae3a154_2_3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" name="Google Shape;2737;g1477ae3a154_2_3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1477ae3a154_2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1477ae3a154_2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1477ae3a154_2_3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1477ae3a154_2_3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1477ae3a154_2_3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1477ae3a154_2_3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4"/>
          <p:cNvGrpSpPr/>
          <p:nvPr/>
        </p:nvGrpSpPr>
        <p:grpSpPr>
          <a:xfrm flipH="1">
            <a:off x="713225" y="4395000"/>
            <a:ext cx="1422550" cy="209000"/>
            <a:chOff x="7008225" y="4395000"/>
            <a:chExt cx="1422550" cy="209000"/>
          </a:xfrm>
        </p:grpSpPr>
        <p:sp>
          <p:nvSpPr>
            <p:cNvPr id="57" name="Google Shape;57;p14"/>
            <p:cNvSpPr/>
            <p:nvPr/>
          </p:nvSpPr>
          <p:spPr>
            <a:xfrm>
              <a:off x="8402625" y="43950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8295475" y="43950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8188325" y="43950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8080425" y="43950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7973275" y="43950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7866150" y="43950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402625" y="4485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295475" y="4485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8188325" y="4485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8080425" y="448542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7973275" y="448542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866150" y="448542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759000" y="448542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651850" y="4485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7544700" y="4485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437550" y="44854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402625" y="45751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295475" y="45751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8188325" y="45751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8080425" y="4575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973275" y="4575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866150" y="4575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759000" y="4575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7651850" y="45751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544700" y="45751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7437550" y="45751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329650" y="4575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222500" y="4575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115375" y="4575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008225" y="4575100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-140198" y="426525"/>
            <a:ext cx="271908" cy="707318"/>
            <a:chOff x="8287616" y="2608225"/>
            <a:chExt cx="271908" cy="707318"/>
          </a:xfrm>
        </p:grpSpPr>
        <p:sp>
          <p:nvSpPr>
            <p:cNvPr id="88" name="Google Shape;88;p14"/>
            <p:cNvSpPr/>
            <p:nvPr/>
          </p:nvSpPr>
          <p:spPr>
            <a:xfrm>
              <a:off x="8287616" y="2608225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8287616" y="2705528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8287616" y="280280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8287616" y="290011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287616" y="2997413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287616" y="309471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8287616" y="319199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8287616" y="3290003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8369731" y="2608225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8369731" y="2705528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8369731" y="280280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369731" y="290011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369731" y="2997413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8369731" y="309471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369731" y="319199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369731" y="3290003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451846" y="2608225"/>
              <a:ext cx="25540" cy="25540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8451846" y="2705528"/>
              <a:ext cx="25540" cy="25540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451846" y="2802808"/>
              <a:ext cx="25540" cy="25563"/>
            </a:xfrm>
            <a:custGeom>
              <a:rect b="b" l="l" r="r" t="t"/>
              <a:pathLst>
                <a:path extrusionOk="0" h="112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451846" y="2900111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451846" y="2997413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451846" y="3094716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8451846" y="3191996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75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451846" y="3290003"/>
              <a:ext cx="25540" cy="25540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533961" y="2608225"/>
              <a:ext cx="25563" cy="25540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533961" y="2705528"/>
              <a:ext cx="25563" cy="25540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533961" y="2802808"/>
              <a:ext cx="25563" cy="25563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4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533961" y="2900111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533961" y="2997413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8533961" y="3094716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533961" y="3191996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75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5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533961" y="3290003"/>
              <a:ext cx="25563" cy="25540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7966352" y="2297275"/>
            <a:ext cx="928858" cy="707318"/>
            <a:chOff x="7527277" y="2260963"/>
            <a:chExt cx="928858" cy="707318"/>
          </a:xfrm>
        </p:grpSpPr>
        <p:grpSp>
          <p:nvGrpSpPr>
            <p:cNvPr id="121" name="Google Shape;121;p14"/>
            <p:cNvGrpSpPr/>
            <p:nvPr/>
          </p:nvGrpSpPr>
          <p:grpSpPr>
            <a:xfrm>
              <a:off x="7527277" y="2260963"/>
              <a:ext cx="271908" cy="707318"/>
              <a:chOff x="7527277" y="2260963"/>
              <a:chExt cx="271908" cy="707318"/>
            </a:xfrm>
          </p:grpSpPr>
          <p:sp>
            <p:nvSpPr>
              <p:cNvPr id="122" name="Google Shape;122;p14"/>
              <p:cNvSpPr/>
              <p:nvPr/>
            </p:nvSpPr>
            <p:spPr>
              <a:xfrm>
                <a:off x="7527277" y="226096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7527277" y="235826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7527277" y="2455545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7527277" y="2552848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7527277" y="265015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7527277" y="2747454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7527277" y="2844734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7527277" y="2942740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7609392" y="226096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7609392" y="235826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7609392" y="2455545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7609392" y="2552848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7609392" y="265015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7609392" y="2747454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7609392" y="2844734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7609392" y="2942740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7691507" y="2260963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7691507" y="2358265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7691507" y="2455545"/>
                <a:ext cx="25540" cy="25563"/>
              </a:xfrm>
              <a:custGeom>
                <a:rect b="b" l="l" r="r" t="t"/>
                <a:pathLst>
                  <a:path extrusionOk="0" h="112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7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7691507" y="2552848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7691507" y="2650151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7691507" y="2747454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7691507" y="2844734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>
                <a:off x="7691507" y="2942740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7773622" y="2260963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7773622" y="2358265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7773622" y="2455545"/>
                <a:ext cx="25563" cy="25563"/>
              </a:xfrm>
              <a:custGeom>
                <a:rect b="b" l="l" r="r" t="t"/>
                <a:pathLst>
                  <a:path extrusionOk="0" h="112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4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7773622" y="2552848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7773622" y="2650151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7773622" y="2747454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7773622" y="2844734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7773622" y="2942740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4"/>
            <p:cNvGrpSpPr/>
            <p:nvPr/>
          </p:nvGrpSpPr>
          <p:grpSpPr>
            <a:xfrm>
              <a:off x="7855752" y="2260963"/>
              <a:ext cx="271908" cy="707318"/>
              <a:chOff x="8287616" y="2608225"/>
              <a:chExt cx="271908" cy="707318"/>
            </a:xfrm>
          </p:grpSpPr>
          <p:sp>
            <p:nvSpPr>
              <p:cNvPr id="155" name="Google Shape;155;p14"/>
              <p:cNvSpPr/>
              <p:nvPr/>
            </p:nvSpPr>
            <p:spPr>
              <a:xfrm>
                <a:off x="8287616" y="260822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8287616" y="2705528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8287616" y="2802808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8287616" y="290011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8287616" y="2997413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8287616" y="309471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8287616" y="319199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8287616" y="329000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8369731" y="260822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8369731" y="2705528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8369731" y="2802808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8369731" y="290011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8369731" y="2997413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8369731" y="309471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8369731" y="319199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8369731" y="329000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8451846" y="2608225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8451846" y="2705528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>
                <a:off x="8451846" y="2802808"/>
                <a:ext cx="25540" cy="25563"/>
              </a:xfrm>
              <a:custGeom>
                <a:rect b="b" l="l" r="r" t="t"/>
                <a:pathLst>
                  <a:path extrusionOk="0" h="112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7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8451846" y="2900111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8451846" y="2997413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8451846" y="3094716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8451846" y="3191996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8451846" y="3290003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8533961" y="2608225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8533961" y="2705528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8533961" y="2802808"/>
                <a:ext cx="25563" cy="25563"/>
              </a:xfrm>
              <a:custGeom>
                <a:rect b="b" l="l" r="r" t="t"/>
                <a:pathLst>
                  <a:path extrusionOk="0" h="112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4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8533961" y="2900111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8533961" y="2997413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8533961" y="3094716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8533961" y="3191996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8533961" y="3290003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14"/>
            <p:cNvGrpSpPr/>
            <p:nvPr/>
          </p:nvGrpSpPr>
          <p:grpSpPr>
            <a:xfrm>
              <a:off x="8184227" y="2260963"/>
              <a:ext cx="271908" cy="707318"/>
              <a:chOff x="8287616" y="2608225"/>
              <a:chExt cx="271908" cy="707318"/>
            </a:xfrm>
          </p:grpSpPr>
          <p:sp>
            <p:nvSpPr>
              <p:cNvPr id="188" name="Google Shape;188;p14"/>
              <p:cNvSpPr/>
              <p:nvPr/>
            </p:nvSpPr>
            <p:spPr>
              <a:xfrm>
                <a:off x="8287616" y="260822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8287616" y="2705528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8287616" y="2802808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8287616" y="290011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8287616" y="2997413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8287616" y="309471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8287616" y="319199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8287616" y="329000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8369731" y="260822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8369731" y="2705528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8369731" y="2802808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8369731" y="290011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8369731" y="2997413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8369731" y="309471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8369731" y="319199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8369731" y="329000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8451846" y="2608225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8451846" y="2705528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8451846" y="2802808"/>
                <a:ext cx="25540" cy="25563"/>
              </a:xfrm>
              <a:custGeom>
                <a:rect b="b" l="l" r="r" t="t"/>
                <a:pathLst>
                  <a:path extrusionOk="0" h="112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7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8451846" y="2900111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8451846" y="2997413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8451846" y="3094716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8451846" y="3191996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8451846" y="3290003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8533961" y="2608225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8533961" y="2705528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8533961" y="2802808"/>
                <a:ext cx="25563" cy="25563"/>
              </a:xfrm>
              <a:custGeom>
                <a:rect b="b" l="l" r="r" t="t"/>
                <a:pathLst>
                  <a:path extrusionOk="0" h="112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4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8533961" y="2900111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8533961" y="2997413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8533961" y="3094716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8533961" y="3191996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8533961" y="3290003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0" name="Google Shape;220;p14"/>
          <p:cNvGrpSpPr/>
          <p:nvPr/>
        </p:nvGrpSpPr>
        <p:grpSpPr>
          <a:xfrm>
            <a:off x="1072363" y="1037075"/>
            <a:ext cx="6999425" cy="3069350"/>
            <a:chOff x="1072363" y="1037075"/>
            <a:chExt cx="6999425" cy="3069350"/>
          </a:xfrm>
        </p:grpSpPr>
        <p:grpSp>
          <p:nvGrpSpPr>
            <p:cNvPr id="221" name="Google Shape;221;p14"/>
            <p:cNvGrpSpPr/>
            <p:nvPr/>
          </p:nvGrpSpPr>
          <p:grpSpPr>
            <a:xfrm>
              <a:off x="1072363" y="1037075"/>
              <a:ext cx="6999425" cy="21350"/>
              <a:chOff x="1148200" y="1017050"/>
              <a:chExt cx="6999425" cy="21350"/>
            </a:xfrm>
          </p:grpSpPr>
          <p:sp>
            <p:nvSpPr>
              <p:cNvPr id="222" name="Google Shape;222;p14"/>
              <p:cNvSpPr/>
              <p:nvPr/>
            </p:nvSpPr>
            <p:spPr>
              <a:xfrm>
                <a:off x="11482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15585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197192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2379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2789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3202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360950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401985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4433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39" y="851"/>
                      <a:pt x="852" y="669"/>
                      <a:pt x="852" y="426"/>
                    </a:cubicBezTo>
                    <a:cubicBezTo>
                      <a:pt x="852" y="213"/>
                      <a:pt x="639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4840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525087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5661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6071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6484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68922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73026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7715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8122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" name="Google Shape;240;p14"/>
            <p:cNvSpPr/>
            <p:nvPr/>
          </p:nvSpPr>
          <p:spPr>
            <a:xfrm>
              <a:off x="107236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48271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896088" y="1799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722676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7640138" y="1799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8046688" y="1799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072363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1482713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07236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48271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896088" y="3323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722676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7640138" y="3323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8046688" y="3323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" name="Google Shape;254;p14"/>
            <p:cNvGrpSpPr/>
            <p:nvPr/>
          </p:nvGrpSpPr>
          <p:grpSpPr>
            <a:xfrm>
              <a:off x="1072363" y="4085075"/>
              <a:ext cx="6999425" cy="21350"/>
              <a:chOff x="1148200" y="1017050"/>
              <a:chExt cx="6999425" cy="21350"/>
            </a:xfrm>
          </p:grpSpPr>
          <p:sp>
            <p:nvSpPr>
              <p:cNvPr id="255" name="Google Shape;255;p14"/>
              <p:cNvSpPr/>
              <p:nvPr/>
            </p:nvSpPr>
            <p:spPr>
              <a:xfrm>
                <a:off x="11482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15585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197192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2379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2789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3202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360950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401985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4433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39" y="851"/>
                      <a:pt x="852" y="669"/>
                      <a:pt x="852" y="426"/>
                    </a:cubicBezTo>
                    <a:cubicBezTo>
                      <a:pt x="852" y="213"/>
                      <a:pt x="639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4840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525087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5661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6071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6484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68922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73026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7715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8122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3" name="Google Shape;273;p14"/>
            <p:cNvSpPr/>
            <p:nvPr/>
          </p:nvSpPr>
          <p:spPr>
            <a:xfrm>
              <a:off x="7226763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4"/>
          <p:cNvSpPr txBox="1"/>
          <p:nvPr>
            <p:ph type="ctrTitle"/>
          </p:nvPr>
        </p:nvSpPr>
        <p:spPr>
          <a:xfrm>
            <a:off x="2416275" y="1325425"/>
            <a:ext cx="4311300" cy="19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5" name="Google Shape;275;p14"/>
          <p:cNvSpPr txBox="1"/>
          <p:nvPr>
            <p:ph idx="1" type="subTitle"/>
          </p:nvPr>
        </p:nvSpPr>
        <p:spPr>
          <a:xfrm>
            <a:off x="2416425" y="3406766"/>
            <a:ext cx="43113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8294816" y="3444950"/>
            <a:ext cx="271908" cy="1291793"/>
            <a:chOff x="8287616" y="2608225"/>
            <a:chExt cx="271908" cy="1291793"/>
          </a:xfrm>
        </p:grpSpPr>
        <p:sp>
          <p:nvSpPr>
            <p:cNvPr id="278" name="Google Shape;278;p15"/>
            <p:cNvSpPr/>
            <p:nvPr/>
          </p:nvSpPr>
          <p:spPr>
            <a:xfrm>
              <a:off x="8287616" y="2608225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8287616" y="2705528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287616" y="280280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287616" y="290011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287616" y="2997413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8287616" y="309471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287616" y="319199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287616" y="3290003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287616" y="3387283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4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4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8287616" y="3484586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8287616" y="358188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0" y="24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287616" y="367919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287616" y="3776494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287616" y="3873774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4"/>
                    <a:pt x="0" y="578"/>
                  </a:cubicBezTo>
                  <a:cubicBezTo>
                    <a:pt x="0" y="913"/>
                    <a:pt x="274" y="1156"/>
                    <a:pt x="578" y="1156"/>
                  </a:cubicBezTo>
                  <a:cubicBezTo>
                    <a:pt x="882" y="1156"/>
                    <a:pt x="1155" y="913"/>
                    <a:pt x="1155" y="578"/>
                  </a:cubicBezTo>
                  <a:cubicBezTo>
                    <a:pt x="115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8369731" y="2608225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369731" y="2705528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8369731" y="280280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369731" y="290011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369731" y="2997413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8369731" y="309471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369731" y="319199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8369731" y="3290003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8369731" y="3387283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4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4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8369731" y="3484586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8369731" y="358188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0" y="24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8369731" y="367919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369731" y="3776494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8369731" y="3873774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4"/>
                    <a:pt x="0" y="578"/>
                  </a:cubicBezTo>
                  <a:cubicBezTo>
                    <a:pt x="0" y="913"/>
                    <a:pt x="274" y="1156"/>
                    <a:pt x="578" y="1156"/>
                  </a:cubicBezTo>
                  <a:cubicBezTo>
                    <a:pt x="882" y="1156"/>
                    <a:pt x="1155" y="913"/>
                    <a:pt x="1155" y="578"/>
                  </a:cubicBezTo>
                  <a:cubicBezTo>
                    <a:pt x="115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8451846" y="2608225"/>
              <a:ext cx="25540" cy="25540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8451846" y="2705528"/>
              <a:ext cx="25540" cy="25540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8451846" y="2802808"/>
              <a:ext cx="25540" cy="25563"/>
            </a:xfrm>
            <a:custGeom>
              <a:rect b="b" l="l" r="r" t="t"/>
              <a:pathLst>
                <a:path extrusionOk="0" h="112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451846" y="2900111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8451846" y="2997413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8451846" y="3094716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8451846" y="3191996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75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451846" y="3290003"/>
              <a:ext cx="25540" cy="25540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8451846" y="3387283"/>
              <a:ext cx="25540" cy="25563"/>
            </a:xfrm>
            <a:custGeom>
              <a:rect b="b" l="l" r="r" t="t"/>
              <a:pathLst>
                <a:path extrusionOk="0" h="1126" w="1125">
                  <a:moveTo>
                    <a:pt x="57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4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8451846" y="3484586"/>
              <a:ext cx="25540" cy="25563"/>
            </a:xfrm>
            <a:custGeom>
              <a:rect b="b" l="l" r="r" t="t"/>
              <a:pathLst>
                <a:path extrusionOk="0" h="112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8451846" y="3581888"/>
              <a:ext cx="25540" cy="25563"/>
            </a:xfrm>
            <a:custGeom>
              <a:rect b="b" l="l" r="r" t="t"/>
              <a:pathLst>
                <a:path extrusionOk="0" h="1126" w="1125">
                  <a:moveTo>
                    <a:pt x="578" y="0"/>
                  </a:moveTo>
                  <a:cubicBezTo>
                    <a:pt x="244" y="0"/>
                    <a:pt x="0" y="244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8451846" y="3679191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8451846" y="3776494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451846" y="3873774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cubicBezTo>
                    <a:pt x="0" y="913"/>
                    <a:pt x="244" y="1156"/>
                    <a:pt x="578" y="1156"/>
                  </a:cubicBezTo>
                  <a:cubicBezTo>
                    <a:pt x="882" y="1156"/>
                    <a:pt x="1125" y="913"/>
                    <a:pt x="1125" y="578"/>
                  </a:cubicBezTo>
                  <a:cubicBezTo>
                    <a:pt x="112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533961" y="2608225"/>
              <a:ext cx="25563" cy="25540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8533961" y="2705528"/>
              <a:ext cx="25563" cy="25540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8533961" y="2802808"/>
              <a:ext cx="25563" cy="25563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4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8533961" y="2900111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8533961" y="2997413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8533961" y="3094716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8533961" y="3191996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75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5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8533961" y="3290003"/>
              <a:ext cx="25563" cy="25540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8533961" y="3387283"/>
              <a:ext cx="25563" cy="25563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82"/>
                    <a:pt x="244" y="1126"/>
                    <a:pt x="548" y="1126"/>
                  </a:cubicBezTo>
                  <a:cubicBezTo>
                    <a:pt x="882" y="1126"/>
                    <a:pt x="1125" y="882"/>
                    <a:pt x="1125" y="54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8533961" y="3484586"/>
              <a:ext cx="25563" cy="25563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8533961" y="3581888"/>
              <a:ext cx="25563" cy="25563"/>
            </a:xfrm>
            <a:custGeom>
              <a:rect b="b" l="l" r="r" t="t"/>
              <a:pathLst>
                <a:path extrusionOk="0" h="1126" w="1126">
                  <a:moveTo>
                    <a:pt x="548" y="0"/>
                  </a:moveTo>
                  <a:cubicBezTo>
                    <a:pt x="244" y="0"/>
                    <a:pt x="0" y="244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8533961" y="3679191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8533961" y="3776494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8533961" y="3873774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74"/>
                    <a:pt x="0" y="578"/>
                  </a:cubicBezTo>
                  <a:cubicBezTo>
                    <a:pt x="0" y="913"/>
                    <a:pt x="244" y="1156"/>
                    <a:pt x="548" y="1156"/>
                  </a:cubicBezTo>
                  <a:cubicBezTo>
                    <a:pt x="882" y="1156"/>
                    <a:pt x="1125" y="913"/>
                    <a:pt x="1125" y="578"/>
                  </a:cubicBezTo>
                  <a:cubicBezTo>
                    <a:pt x="1125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15"/>
          <p:cNvGrpSpPr/>
          <p:nvPr/>
        </p:nvGrpSpPr>
        <p:grpSpPr>
          <a:xfrm>
            <a:off x="1072163" y="1037075"/>
            <a:ext cx="6999425" cy="3069350"/>
            <a:chOff x="1072275" y="884675"/>
            <a:chExt cx="6999425" cy="3069350"/>
          </a:xfrm>
        </p:grpSpPr>
        <p:grpSp>
          <p:nvGrpSpPr>
            <p:cNvPr id="335" name="Google Shape;335;p15"/>
            <p:cNvGrpSpPr/>
            <p:nvPr/>
          </p:nvGrpSpPr>
          <p:grpSpPr>
            <a:xfrm>
              <a:off x="1072275" y="884675"/>
              <a:ext cx="6999425" cy="21350"/>
              <a:chOff x="1072275" y="1418075"/>
              <a:chExt cx="6999425" cy="21350"/>
            </a:xfrm>
          </p:grpSpPr>
          <p:sp>
            <p:nvSpPr>
              <p:cNvPr id="336" name="Google Shape;336;p15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4" name="Google Shape;344;p15"/>
            <p:cNvSpPr/>
            <p:nvPr/>
          </p:nvSpPr>
          <p:spPr>
            <a:xfrm>
              <a:off x="8046600" y="2180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15"/>
            <p:cNvGrpSpPr/>
            <p:nvPr/>
          </p:nvGrpSpPr>
          <p:grpSpPr>
            <a:xfrm>
              <a:off x="1072275" y="1646675"/>
              <a:ext cx="6999425" cy="21350"/>
              <a:chOff x="1072275" y="1418075"/>
              <a:chExt cx="6999425" cy="21350"/>
            </a:xfrm>
          </p:grpSpPr>
          <p:sp>
            <p:nvSpPr>
              <p:cNvPr id="346" name="Google Shape;346;p15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15"/>
            <p:cNvGrpSpPr/>
            <p:nvPr/>
          </p:nvGrpSpPr>
          <p:grpSpPr>
            <a:xfrm>
              <a:off x="1072275" y="2408675"/>
              <a:ext cx="6999425" cy="21350"/>
              <a:chOff x="1072275" y="1418075"/>
              <a:chExt cx="6999425" cy="21350"/>
            </a:xfrm>
          </p:grpSpPr>
          <p:sp>
            <p:nvSpPr>
              <p:cNvPr id="355" name="Google Shape;355;p15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" name="Google Shape;363;p15"/>
            <p:cNvGrpSpPr/>
            <p:nvPr/>
          </p:nvGrpSpPr>
          <p:grpSpPr>
            <a:xfrm>
              <a:off x="1072275" y="3170675"/>
              <a:ext cx="6999425" cy="21350"/>
              <a:chOff x="1072275" y="1418075"/>
              <a:chExt cx="6999425" cy="2135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15"/>
            <p:cNvGrpSpPr/>
            <p:nvPr/>
          </p:nvGrpSpPr>
          <p:grpSpPr>
            <a:xfrm>
              <a:off x="1072275" y="3932675"/>
              <a:ext cx="6999425" cy="21350"/>
              <a:chOff x="1072275" y="1418075"/>
              <a:chExt cx="6999425" cy="21350"/>
            </a:xfrm>
          </p:grpSpPr>
          <p:sp>
            <p:nvSpPr>
              <p:cNvPr id="373" name="Google Shape;373;p15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1" name="Google Shape;381;p15"/>
          <p:cNvSpPr txBox="1"/>
          <p:nvPr>
            <p:ph type="title"/>
          </p:nvPr>
        </p:nvSpPr>
        <p:spPr>
          <a:xfrm>
            <a:off x="2841538" y="3277703"/>
            <a:ext cx="3461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15"/>
          <p:cNvSpPr txBox="1"/>
          <p:nvPr>
            <p:ph idx="1" type="subTitle"/>
          </p:nvPr>
        </p:nvSpPr>
        <p:spPr>
          <a:xfrm>
            <a:off x="2841313" y="3724203"/>
            <a:ext cx="3461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5"/>
          <p:cNvSpPr txBox="1"/>
          <p:nvPr>
            <p:ph hasCustomPrompt="1" idx="2" type="title"/>
          </p:nvPr>
        </p:nvSpPr>
        <p:spPr>
          <a:xfrm>
            <a:off x="3594288" y="1246656"/>
            <a:ext cx="1877400" cy="15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16"/>
          <p:cNvGrpSpPr/>
          <p:nvPr/>
        </p:nvGrpSpPr>
        <p:grpSpPr>
          <a:xfrm>
            <a:off x="8281063" y="364338"/>
            <a:ext cx="299425" cy="350325"/>
            <a:chOff x="8704425" y="133700"/>
            <a:chExt cx="299425" cy="350325"/>
          </a:xfrm>
        </p:grpSpPr>
        <p:sp>
          <p:nvSpPr>
            <p:cNvPr id="386" name="Google Shape;386;p16"/>
            <p:cNvSpPr/>
            <p:nvPr/>
          </p:nvSpPr>
          <p:spPr>
            <a:xfrm>
              <a:off x="8704425" y="1337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8704425" y="24085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8704425" y="34797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8704425" y="4551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8794850" y="1337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794850" y="24085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8794850" y="34797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8794850" y="4551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8885275" y="133700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8885275" y="240850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8885275" y="347975"/>
              <a:ext cx="28125" cy="28150"/>
            </a:xfrm>
            <a:custGeom>
              <a:rect b="b" l="l" r="r" t="t"/>
              <a:pathLst>
                <a:path extrusionOk="0" h="112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8885275" y="45512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8975700" y="1337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8975700" y="24085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8975700" y="34797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4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8975700" y="4551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16"/>
          <p:cNvSpPr/>
          <p:nvPr/>
        </p:nvSpPr>
        <p:spPr>
          <a:xfrm>
            <a:off x="8193488" y="4850725"/>
            <a:ext cx="474600" cy="474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 flipH="1" rot="5235913">
            <a:off x="158031" y="248935"/>
            <a:ext cx="289229" cy="289544"/>
          </a:xfrm>
          <a:prstGeom prst="arc">
            <a:avLst>
              <a:gd fmla="val 18177491" name="adj1"/>
              <a:gd fmla="val 10624262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16"/>
          <p:cNvGrpSpPr/>
          <p:nvPr/>
        </p:nvGrpSpPr>
        <p:grpSpPr>
          <a:xfrm>
            <a:off x="336063" y="1037075"/>
            <a:ext cx="24350" cy="3069350"/>
            <a:chOff x="336063" y="1037075"/>
            <a:chExt cx="24350" cy="3069350"/>
          </a:xfrm>
        </p:grpSpPr>
        <p:sp>
          <p:nvSpPr>
            <p:cNvPr id="405" name="Google Shape;405;p16"/>
            <p:cNvSpPr/>
            <p:nvPr/>
          </p:nvSpPr>
          <p:spPr>
            <a:xfrm>
              <a:off x="33606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33606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336063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33606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336063" y="4085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16"/>
          <p:cNvGrpSpPr/>
          <p:nvPr/>
        </p:nvGrpSpPr>
        <p:grpSpPr>
          <a:xfrm>
            <a:off x="8783513" y="1037075"/>
            <a:ext cx="24350" cy="3069350"/>
            <a:chOff x="336063" y="1037075"/>
            <a:chExt cx="24350" cy="3069350"/>
          </a:xfrm>
        </p:grpSpPr>
        <p:sp>
          <p:nvSpPr>
            <p:cNvPr id="411" name="Google Shape;411;p16"/>
            <p:cNvSpPr/>
            <p:nvPr/>
          </p:nvSpPr>
          <p:spPr>
            <a:xfrm>
              <a:off x="33606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33606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336063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33606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336063" y="4085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16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  <a:defRPr sz="10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17" name="Google Shape;417;p16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18" name="Google Shape;418;p16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/>
          <p:nvPr/>
        </p:nvSpPr>
        <p:spPr>
          <a:xfrm>
            <a:off x="8321325" y="4495300"/>
            <a:ext cx="109450" cy="108700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17"/>
          <p:cNvGrpSpPr/>
          <p:nvPr/>
        </p:nvGrpSpPr>
        <p:grpSpPr>
          <a:xfrm rot="5400000">
            <a:off x="4811281" y="4934779"/>
            <a:ext cx="350350" cy="209000"/>
            <a:chOff x="8255600" y="956700"/>
            <a:chExt cx="350350" cy="209000"/>
          </a:xfrm>
        </p:grpSpPr>
        <p:sp>
          <p:nvSpPr>
            <p:cNvPr id="422" name="Google Shape;422;p17"/>
            <p:cNvSpPr/>
            <p:nvPr/>
          </p:nvSpPr>
          <p:spPr>
            <a:xfrm>
              <a:off x="8577050" y="9567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4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912" y="1125"/>
                    <a:pt x="1155" y="882"/>
                    <a:pt x="1155" y="548"/>
                  </a:cubicBezTo>
                  <a:cubicBezTo>
                    <a:pt x="1155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8469900" y="9567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8362750" y="9567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8255600" y="9567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8577050" y="1046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912" y="1155"/>
                    <a:pt x="1155" y="882"/>
                    <a:pt x="1155" y="578"/>
                  </a:cubicBezTo>
                  <a:cubicBezTo>
                    <a:pt x="1155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8469900" y="1046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8362750" y="1046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8255600" y="1046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8577050" y="11368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912" y="1155"/>
                    <a:pt x="1155" y="882"/>
                    <a:pt x="1155" y="578"/>
                  </a:cubicBezTo>
                  <a:cubicBezTo>
                    <a:pt x="1155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8469900" y="11368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8362750" y="11368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8255600" y="11368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17"/>
          <p:cNvGrpSpPr/>
          <p:nvPr/>
        </p:nvGrpSpPr>
        <p:grpSpPr>
          <a:xfrm>
            <a:off x="8898438" y="1037075"/>
            <a:ext cx="25100" cy="3069350"/>
            <a:chOff x="8046688" y="1037075"/>
            <a:chExt cx="25100" cy="3069350"/>
          </a:xfrm>
        </p:grpSpPr>
        <p:sp>
          <p:nvSpPr>
            <p:cNvPr id="435" name="Google Shape;435;p17"/>
            <p:cNvSpPr/>
            <p:nvPr/>
          </p:nvSpPr>
          <p:spPr>
            <a:xfrm>
              <a:off x="8046688" y="1037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8046688" y="1799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8046688" y="3323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046688" y="2561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8046688" y="4085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17"/>
          <p:cNvGrpSpPr/>
          <p:nvPr/>
        </p:nvGrpSpPr>
        <p:grpSpPr>
          <a:xfrm>
            <a:off x="8593638" y="1037075"/>
            <a:ext cx="25100" cy="3069350"/>
            <a:chOff x="8046688" y="1037075"/>
            <a:chExt cx="25100" cy="3069350"/>
          </a:xfrm>
        </p:grpSpPr>
        <p:sp>
          <p:nvSpPr>
            <p:cNvPr id="441" name="Google Shape;441;p17"/>
            <p:cNvSpPr/>
            <p:nvPr/>
          </p:nvSpPr>
          <p:spPr>
            <a:xfrm>
              <a:off x="8046688" y="1037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8046688" y="1799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8046688" y="3323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8046688" y="2561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8046688" y="4085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17"/>
          <p:cNvSpPr/>
          <p:nvPr/>
        </p:nvSpPr>
        <p:spPr>
          <a:xfrm>
            <a:off x="8192725" y="-192475"/>
            <a:ext cx="476100" cy="476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7"/>
          <p:cNvSpPr/>
          <p:nvPr/>
        </p:nvSpPr>
        <p:spPr>
          <a:xfrm rot="867293">
            <a:off x="7247384" y="434932"/>
            <a:ext cx="209120" cy="209120"/>
          </a:xfrm>
          <a:prstGeom prst="arc">
            <a:avLst>
              <a:gd fmla="val 16200000" name="adj1"/>
              <a:gd fmla="val 5188566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7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9" name="Google Shape;449;p17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17"/>
          <p:cNvSpPr txBox="1"/>
          <p:nvPr>
            <p:ph idx="1" type="subTitle"/>
          </p:nvPr>
        </p:nvSpPr>
        <p:spPr>
          <a:xfrm>
            <a:off x="2245705" y="1790300"/>
            <a:ext cx="21804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17"/>
          <p:cNvSpPr txBox="1"/>
          <p:nvPr>
            <p:ph idx="2" type="subTitle"/>
          </p:nvPr>
        </p:nvSpPr>
        <p:spPr>
          <a:xfrm>
            <a:off x="5460675" y="1790300"/>
            <a:ext cx="21804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17"/>
          <p:cNvSpPr txBox="1"/>
          <p:nvPr>
            <p:ph idx="3" type="subTitle"/>
          </p:nvPr>
        </p:nvSpPr>
        <p:spPr>
          <a:xfrm>
            <a:off x="2250478" y="2153525"/>
            <a:ext cx="2180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17"/>
          <p:cNvSpPr txBox="1"/>
          <p:nvPr>
            <p:ph idx="4" type="subTitle"/>
          </p:nvPr>
        </p:nvSpPr>
        <p:spPr>
          <a:xfrm>
            <a:off x="5473900" y="2153250"/>
            <a:ext cx="2180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8"/>
          <p:cNvGrpSpPr/>
          <p:nvPr/>
        </p:nvGrpSpPr>
        <p:grpSpPr>
          <a:xfrm flipH="1" rot="-5400000">
            <a:off x="8266297" y="637475"/>
            <a:ext cx="1744000" cy="299450"/>
            <a:chOff x="713225" y="654775"/>
            <a:chExt cx="1744000" cy="299450"/>
          </a:xfrm>
        </p:grpSpPr>
        <p:sp>
          <p:nvSpPr>
            <p:cNvPr id="456" name="Google Shape;456;p18"/>
            <p:cNvSpPr/>
            <p:nvPr/>
          </p:nvSpPr>
          <p:spPr>
            <a:xfrm rot="10800000">
              <a:off x="7132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 rot="10800000">
              <a:off x="82037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 rot="10800000">
              <a:off x="9275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 rot="10800000">
              <a:off x="103467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 rot="10800000">
              <a:off x="114182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 rot="10800000">
              <a:off x="1248950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 rot="10800000">
              <a:off x="7132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 rot="10800000">
              <a:off x="82037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 rot="10800000">
              <a:off x="9275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 rot="10800000">
              <a:off x="103467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 rot="10800000">
              <a:off x="114182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 rot="10800000">
              <a:off x="124895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 rot="10800000">
              <a:off x="135610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 rot="10800000">
              <a:off x="14640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 rot="10800000">
              <a:off x="157115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 rot="10800000">
              <a:off x="16783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 rot="10800000">
              <a:off x="7132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10800000">
              <a:off x="82037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 rot="10800000">
              <a:off x="9275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10800000">
              <a:off x="103467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11418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12489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13561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14640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157115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16783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17854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18926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19997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2107650" y="74522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 rot="10800000">
              <a:off x="7132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rot="10800000">
              <a:off x="82037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rot="10800000">
              <a:off x="9275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rot="10800000">
              <a:off x="103467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rot="10800000">
              <a:off x="11418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 rot="10800000">
              <a:off x="12489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 rot="10800000">
              <a:off x="13561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 rot="10800000">
              <a:off x="14640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 rot="10800000">
              <a:off x="157115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 rot="10800000">
              <a:off x="16783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 rot="10800000">
              <a:off x="17854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 rot="10800000">
              <a:off x="18926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 rot="10800000">
              <a:off x="19997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 rot="10800000">
              <a:off x="21076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 rot="10800000">
              <a:off x="22148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 rot="10800000">
              <a:off x="23219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 rot="10800000">
              <a:off x="24291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Google Shape;503;p18"/>
          <p:cNvSpPr/>
          <p:nvPr/>
        </p:nvSpPr>
        <p:spPr>
          <a:xfrm rot="8223541">
            <a:off x="328513" y="4379792"/>
            <a:ext cx="318828" cy="318828"/>
          </a:xfrm>
          <a:prstGeom prst="arc">
            <a:avLst>
              <a:gd fmla="val 16200000" name="adj1"/>
              <a:gd fmla="val 5307149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8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5" name="Google Shape;505;p18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19"/>
          <p:cNvGrpSpPr/>
          <p:nvPr/>
        </p:nvGrpSpPr>
        <p:grpSpPr>
          <a:xfrm flipH="1">
            <a:off x="6870900" y="389775"/>
            <a:ext cx="1744000" cy="299450"/>
            <a:chOff x="713225" y="654775"/>
            <a:chExt cx="1744000" cy="299450"/>
          </a:xfrm>
        </p:grpSpPr>
        <p:sp>
          <p:nvSpPr>
            <p:cNvPr id="508" name="Google Shape;508;p19"/>
            <p:cNvSpPr/>
            <p:nvPr/>
          </p:nvSpPr>
          <p:spPr>
            <a:xfrm rot="10800000">
              <a:off x="7132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 rot="10800000">
              <a:off x="82037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 rot="10800000">
              <a:off x="9275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 rot="10800000">
              <a:off x="103467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 rot="10800000">
              <a:off x="114182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 rot="10800000">
              <a:off x="1248950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 rot="10800000">
              <a:off x="7132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 rot="10800000">
              <a:off x="82037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 rot="10800000">
              <a:off x="9275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 rot="10800000">
              <a:off x="103467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 rot="10800000">
              <a:off x="114182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 rot="10800000">
              <a:off x="124895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 rot="10800000">
              <a:off x="135610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 rot="10800000">
              <a:off x="14640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 rot="10800000">
              <a:off x="157115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 rot="10800000">
              <a:off x="16783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 rot="10800000">
              <a:off x="7132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 rot="10800000">
              <a:off x="82037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 rot="10800000">
              <a:off x="9275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 rot="10800000">
              <a:off x="103467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 rot="10800000">
              <a:off x="11418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 rot="10800000">
              <a:off x="12489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 rot="10800000">
              <a:off x="13561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 rot="10800000">
              <a:off x="14640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 rot="10800000">
              <a:off x="157115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 rot="10800000">
              <a:off x="16783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 rot="10800000">
              <a:off x="17854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 rot="10800000">
              <a:off x="18926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 rot="10800000">
              <a:off x="19997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 rot="10800000">
              <a:off x="2107650" y="74522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 rot="10800000">
              <a:off x="7132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 rot="10800000">
              <a:off x="82037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 rot="10800000">
              <a:off x="9275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 rot="10800000">
              <a:off x="103467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 rot="10800000">
              <a:off x="11418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 rot="10800000">
              <a:off x="12489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 rot="10800000">
              <a:off x="13561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 rot="10800000">
              <a:off x="14640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 rot="10800000">
              <a:off x="157115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 rot="10800000">
              <a:off x="16783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 rot="10800000">
              <a:off x="17854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 rot="10800000">
              <a:off x="18926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 rot="10800000">
              <a:off x="19997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 rot="10800000">
              <a:off x="21076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 rot="10800000">
              <a:off x="22148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 rot="10800000">
              <a:off x="23219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 rot="10800000">
              <a:off x="24291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19"/>
          <p:cNvGrpSpPr/>
          <p:nvPr/>
        </p:nvGrpSpPr>
        <p:grpSpPr>
          <a:xfrm>
            <a:off x="1132313" y="4855025"/>
            <a:ext cx="6879350" cy="24350"/>
            <a:chOff x="713213" y="4855025"/>
            <a:chExt cx="6879350" cy="24350"/>
          </a:xfrm>
        </p:grpSpPr>
        <p:sp>
          <p:nvSpPr>
            <p:cNvPr id="556" name="Google Shape;556;p19"/>
            <p:cNvSpPr/>
            <p:nvPr/>
          </p:nvSpPr>
          <p:spPr>
            <a:xfrm rot="5400000">
              <a:off x="3759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 rot="5400000">
              <a:off x="2997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 rot="5400000">
              <a:off x="2235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 rot="5400000">
              <a:off x="1473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 rot="5400000">
              <a:off x="711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19"/>
            <p:cNvGrpSpPr/>
            <p:nvPr/>
          </p:nvGrpSpPr>
          <p:grpSpPr>
            <a:xfrm rot="5400000">
              <a:off x="6045713" y="3332525"/>
              <a:ext cx="24350" cy="3069350"/>
              <a:chOff x="336063" y="1037075"/>
              <a:chExt cx="24350" cy="3069350"/>
            </a:xfrm>
          </p:grpSpPr>
          <p:sp>
            <p:nvSpPr>
              <p:cNvPr id="562" name="Google Shape;562;p19"/>
              <p:cNvSpPr/>
              <p:nvPr/>
            </p:nvSpPr>
            <p:spPr>
              <a:xfrm>
                <a:off x="336063" y="1037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336063" y="1799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336063" y="2561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336063" y="3323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336063" y="4085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7" name="Google Shape;567;p19"/>
          <p:cNvSpPr/>
          <p:nvPr/>
        </p:nvSpPr>
        <p:spPr>
          <a:xfrm>
            <a:off x="161377" y="178549"/>
            <a:ext cx="130826" cy="129929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9"/>
          <p:cNvSpPr/>
          <p:nvPr/>
        </p:nvSpPr>
        <p:spPr>
          <a:xfrm>
            <a:off x="431425" y="4879375"/>
            <a:ext cx="351600" cy="351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9"/>
          <p:cNvSpPr txBox="1"/>
          <p:nvPr>
            <p:ph idx="1" type="body"/>
          </p:nvPr>
        </p:nvSpPr>
        <p:spPr>
          <a:xfrm>
            <a:off x="713225" y="1579575"/>
            <a:ext cx="3859500" cy="25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0" name="Google Shape;570;p19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1" name="Google Shape;571;p19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0"/>
          <p:cNvGrpSpPr/>
          <p:nvPr/>
        </p:nvGrpSpPr>
        <p:grpSpPr>
          <a:xfrm flipH="1">
            <a:off x="6686775" y="389775"/>
            <a:ext cx="1744000" cy="299450"/>
            <a:chOff x="713225" y="654775"/>
            <a:chExt cx="1744000" cy="299450"/>
          </a:xfrm>
        </p:grpSpPr>
        <p:sp>
          <p:nvSpPr>
            <p:cNvPr id="574" name="Google Shape;574;p20"/>
            <p:cNvSpPr/>
            <p:nvPr/>
          </p:nvSpPr>
          <p:spPr>
            <a:xfrm rot="10800000">
              <a:off x="7132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 rot="10800000">
              <a:off x="82037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 rot="10800000">
              <a:off x="9275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 rot="10800000">
              <a:off x="103467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 rot="10800000">
              <a:off x="114182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 rot="10800000">
              <a:off x="1248950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 rot="10800000">
              <a:off x="7132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 rot="10800000">
              <a:off x="82037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 rot="10800000">
              <a:off x="9275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 rot="10800000">
              <a:off x="103467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 rot="10800000">
              <a:off x="114182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 rot="10800000">
              <a:off x="124895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 rot="10800000">
              <a:off x="135610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 rot="10800000">
              <a:off x="14640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 rot="10800000">
              <a:off x="157115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 rot="10800000">
              <a:off x="16783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 rot="10800000">
              <a:off x="7132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 rot="10800000">
              <a:off x="82037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 rot="10800000">
              <a:off x="9275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 rot="10800000">
              <a:off x="103467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 rot="10800000">
              <a:off x="11418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 rot="10800000">
              <a:off x="12489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 rot="10800000">
              <a:off x="13561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 rot="10800000">
              <a:off x="14640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 rot="10800000">
              <a:off x="157115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 rot="10800000">
              <a:off x="16783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 rot="10800000">
              <a:off x="17854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 rot="10800000">
              <a:off x="18926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 rot="10800000">
              <a:off x="19997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 rot="10800000">
              <a:off x="2107650" y="74522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 rot="10800000">
              <a:off x="7132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 rot="10800000">
              <a:off x="82037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 rot="10800000">
              <a:off x="9275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 rot="10800000">
              <a:off x="103467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 rot="10800000">
              <a:off x="11418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 rot="10800000">
              <a:off x="12489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 rot="10800000">
              <a:off x="13561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 rot="10800000">
              <a:off x="14640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 rot="10800000">
              <a:off x="157115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 rot="10800000">
              <a:off x="16783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 rot="10800000">
              <a:off x="17854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 rot="10800000">
              <a:off x="18926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 rot="10800000">
              <a:off x="19997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 rot="10800000">
              <a:off x="21076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 rot="10800000">
              <a:off x="22148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 rot="10800000">
              <a:off x="23219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 rot="10800000">
              <a:off x="24291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20"/>
          <p:cNvSpPr/>
          <p:nvPr/>
        </p:nvSpPr>
        <p:spPr>
          <a:xfrm>
            <a:off x="663675" y="4801625"/>
            <a:ext cx="474600" cy="474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0"/>
          <p:cNvSpPr/>
          <p:nvPr/>
        </p:nvSpPr>
        <p:spPr>
          <a:xfrm flipH="1" rot="-9247533">
            <a:off x="8183374" y="3355158"/>
            <a:ext cx="289413" cy="289552"/>
          </a:xfrm>
          <a:prstGeom prst="arc">
            <a:avLst>
              <a:gd fmla="val 14149120" name="adj1"/>
              <a:gd fmla="val 5303358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0"/>
          <p:cNvSpPr/>
          <p:nvPr/>
        </p:nvSpPr>
        <p:spPr>
          <a:xfrm flipH="1" rot="-5400000">
            <a:off x="713225" y="539500"/>
            <a:ext cx="673200" cy="673200"/>
          </a:xfrm>
          <a:prstGeom prst="halfFrame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20"/>
          <p:cNvGrpSpPr/>
          <p:nvPr/>
        </p:nvGrpSpPr>
        <p:grpSpPr>
          <a:xfrm>
            <a:off x="1072363" y="1037075"/>
            <a:ext cx="6999425" cy="3069350"/>
            <a:chOff x="1072363" y="1037075"/>
            <a:chExt cx="6999425" cy="3069350"/>
          </a:xfrm>
        </p:grpSpPr>
        <p:sp>
          <p:nvSpPr>
            <p:cNvPr id="625" name="Google Shape;625;p20"/>
            <p:cNvSpPr/>
            <p:nvPr/>
          </p:nvSpPr>
          <p:spPr>
            <a:xfrm>
              <a:off x="107236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148271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1896088" y="1037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2303388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2713738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3127113" y="1037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3533663" y="1037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3944013" y="1037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4358138" y="1037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52" y="669"/>
                    <a:pt x="852" y="426"/>
                  </a:cubicBezTo>
                  <a:cubicBezTo>
                    <a:pt x="852" y="21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4764688" y="1037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5175038" y="1037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5585388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5995738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409113" y="1037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81641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722676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7640138" y="1037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8046688" y="1037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107236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148271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1896088" y="1799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722676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7640138" y="1799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8046688" y="1799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1072363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1482713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107236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148271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1896088" y="3323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722676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640138" y="3323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8046688" y="3323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7" name="Google Shape;657;p20"/>
            <p:cNvGrpSpPr/>
            <p:nvPr/>
          </p:nvGrpSpPr>
          <p:grpSpPr>
            <a:xfrm>
              <a:off x="1072363" y="4085075"/>
              <a:ext cx="6999425" cy="21350"/>
              <a:chOff x="1148200" y="1017050"/>
              <a:chExt cx="6999425" cy="21350"/>
            </a:xfrm>
          </p:grpSpPr>
          <p:sp>
            <p:nvSpPr>
              <p:cNvPr id="658" name="Google Shape;658;p20"/>
              <p:cNvSpPr/>
              <p:nvPr/>
            </p:nvSpPr>
            <p:spPr>
              <a:xfrm>
                <a:off x="11482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15585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97192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2379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789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3202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360950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0"/>
              <p:cNvSpPr/>
              <p:nvPr/>
            </p:nvSpPr>
            <p:spPr>
              <a:xfrm>
                <a:off x="401985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0"/>
              <p:cNvSpPr/>
              <p:nvPr/>
            </p:nvSpPr>
            <p:spPr>
              <a:xfrm>
                <a:off x="4433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39" y="851"/>
                      <a:pt x="852" y="669"/>
                      <a:pt x="852" y="426"/>
                    </a:cubicBezTo>
                    <a:cubicBezTo>
                      <a:pt x="852" y="213"/>
                      <a:pt x="639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840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525087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5661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6071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6484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68922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73026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0"/>
              <p:cNvSpPr/>
              <p:nvPr/>
            </p:nvSpPr>
            <p:spPr>
              <a:xfrm>
                <a:off x="7715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0"/>
              <p:cNvSpPr/>
              <p:nvPr/>
            </p:nvSpPr>
            <p:spPr>
              <a:xfrm>
                <a:off x="8122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6" name="Google Shape;676;p20"/>
            <p:cNvSpPr/>
            <p:nvPr/>
          </p:nvSpPr>
          <p:spPr>
            <a:xfrm>
              <a:off x="7640138" y="2561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8046688" y="2561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2303388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81641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20"/>
          <p:cNvSpPr txBox="1"/>
          <p:nvPr>
            <p:ph type="title"/>
          </p:nvPr>
        </p:nvSpPr>
        <p:spPr>
          <a:xfrm>
            <a:off x="2154450" y="1361550"/>
            <a:ext cx="4835100" cy="24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21"/>
          <p:cNvGrpSpPr/>
          <p:nvPr/>
        </p:nvGrpSpPr>
        <p:grpSpPr>
          <a:xfrm rot="5400000">
            <a:off x="8362138" y="-509954"/>
            <a:ext cx="271908" cy="1291793"/>
            <a:chOff x="8287616" y="2608225"/>
            <a:chExt cx="271908" cy="1291793"/>
          </a:xfrm>
        </p:grpSpPr>
        <p:sp>
          <p:nvSpPr>
            <p:cNvPr id="683" name="Google Shape;683;p21"/>
            <p:cNvSpPr/>
            <p:nvPr/>
          </p:nvSpPr>
          <p:spPr>
            <a:xfrm>
              <a:off x="8287616" y="2608225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8287616" y="2705528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8287616" y="280280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8287616" y="290011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8287616" y="2997413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8287616" y="309471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8287616" y="319199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8287616" y="3290003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8287616" y="3387283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4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4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8287616" y="3484586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8287616" y="358188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0" y="24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8287616" y="367919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8287616" y="3776494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8287616" y="3873774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4"/>
                    <a:pt x="0" y="578"/>
                  </a:cubicBezTo>
                  <a:cubicBezTo>
                    <a:pt x="0" y="913"/>
                    <a:pt x="274" y="1156"/>
                    <a:pt x="578" y="1156"/>
                  </a:cubicBezTo>
                  <a:cubicBezTo>
                    <a:pt x="882" y="1156"/>
                    <a:pt x="1155" y="913"/>
                    <a:pt x="1155" y="578"/>
                  </a:cubicBezTo>
                  <a:cubicBezTo>
                    <a:pt x="115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8369731" y="2608225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8369731" y="2705528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8369731" y="280280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8369731" y="290011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8369731" y="2997413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8369731" y="309471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8369731" y="3191996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8369731" y="3290003"/>
              <a:ext cx="26244" cy="25540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8369731" y="3387283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4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4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8369731" y="3484586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8369731" y="3581888"/>
              <a:ext cx="26244" cy="25563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0" y="24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8369731" y="3679191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8369731" y="3776494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8369731" y="3873774"/>
              <a:ext cx="26244" cy="26244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74"/>
                    <a:pt x="0" y="578"/>
                  </a:cubicBezTo>
                  <a:cubicBezTo>
                    <a:pt x="0" y="913"/>
                    <a:pt x="274" y="1156"/>
                    <a:pt x="578" y="1156"/>
                  </a:cubicBezTo>
                  <a:cubicBezTo>
                    <a:pt x="882" y="1156"/>
                    <a:pt x="1155" y="913"/>
                    <a:pt x="1155" y="578"/>
                  </a:cubicBezTo>
                  <a:cubicBezTo>
                    <a:pt x="115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8451846" y="2608225"/>
              <a:ext cx="25540" cy="25540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8451846" y="2705528"/>
              <a:ext cx="25540" cy="25540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8451846" y="2802808"/>
              <a:ext cx="25540" cy="25563"/>
            </a:xfrm>
            <a:custGeom>
              <a:rect b="b" l="l" r="r" t="t"/>
              <a:pathLst>
                <a:path extrusionOk="0" h="112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8451846" y="2900111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8451846" y="2997413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8451846" y="3094716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8451846" y="3191996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75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8451846" y="3290003"/>
              <a:ext cx="25540" cy="25540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8451846" y="3387283"/>
              <a:ext cx="25540" cy="25563"/>
            </a:xfrm>
            <a:custGeom>
              <a:rect b="b" l="l" r="r" t="t"/>
              <a:pathLst>
                <a:path extrusionOk="0" h="1126" w="1125">
                  <a:moveTo>
                    <a:pt x="57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4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8451846" y="3484586"/>
              <a:ext cx="25540" cy="25563"/>
            </a:xfrm>
            <a:custGeom>
              <a:rect b="b" l="l" r="r" t="t"/>
              <a:pathLst>
                <a:path extrusionOk="0" h="112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8451846" y="3581888"/>
              <a:ext cx="25540" cy="25563"/>
            </a:xfrm>
            <a:custGeom>
              <a:rect b="b" l="l" r="r" t="t"/>
              <a:pathLst>
                <a:path extrusionOk="0" h="1126" w="1125">
                  <a:moveTo>
                    <a:pt x="578" y="0"/>
                  </a:moveTo>
                  <a:cubicBezTo>
                    <a:pt x="244" y="0"/>
                    <a:pt x="0" y="244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8451846" y="3679191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8451846" y="3776494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8451846" y="3873774"/>
              <a:ext cx="25540" cy="26244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cubicBezTo>
                    <a:pt x="0" y="913"/>
                    <a:pt x="244" y="1156"/>
                    <a:pt x="578" y="1156"/>
                  </a:cubicBezTo>
                  <a:cubicBezTo>
                    <a:pt x="882" y="1156"/>
                    <a:pt x="1125" y="913"/>
                    <a:pt x="1125" y="578"/>
                  </a:cubicBezTo>
                  <a:cubicBezTo>
                    <a:pt x="112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8533961" y="2608225"/>
              <a:ext cx="25563" cy="25540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8533961" y="2705528"/>
              <a:ext cx="25563" cy="25540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8533961" y="2802808"/>
              <a:ext cx="25563" cy="25563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4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8533961" y="2900111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8533961" y="2997413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8533961" y="3094716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8533961" y="3191996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75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5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8533961" y="3290003"/>
              <a:ext cx="25563" cy="25540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8533961" y="3387283"/>
              <a:ext cx="25563" cy="25563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82"/>
                    <a:pt x="244" y="1126"/>
                    <a:pt x="548" y="1126"/>
                  </a:cubicBezTo>
                  <a:cubicBezTo>
                    <a:pt x="882" y="1126"/>
                    <a:pt x="1125" y="882"/>
                    <a:pt x="1125" y="54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8533961" y="3484586"/>
              <a:ext cx="25563" cy="25563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8533961" y="3581888"/>
              <a:ext cx="25563" cy="25563"/>
            </a:xfrm>
            <a:custGeom>
              <a:rect b="b" l="l" r="r" t="t"/>
              <a:pathLst>
                <a:path extrusionOk="0" h="1126" w="1126">
                  <a:moveTo>
                    <a:pt x="548" y="0"/>
                  </a:moveTo>
                  <a:cubicBezTo>
                    <a:pt x="244" y="0"/>
                    <a:pt x="0" y="244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8533961" y="3679191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8533961" y="3776494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8533961" y="3873774"/>
              <a:ext cx="25563" cy="26244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74"/>
                    <a:pt x="0" y="578"/>
                  </a:cubicBezTo>
                  <a:cubicBezTo>
                    <a:pt x="0" y="913"/>
                    <a:pt x="244" y="1156"/>
                    <a:pt x="548" y="1156"/>
                  </a:cubicBezTo>
                  <a:cubicBezTo>
                    <a:pt x="882" y="1156"/>
                    <a:pt x="1125" y="913"/>
                    <a:pt x="1125" y="578"/>
                  </a:cubicBezTo>
                  <a:cubicBezTo>
                    <a:pt x="1125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21"/>
          <p:cNvSpPr/>
          <p:nvPr/>
        </p:nvSpPr>
        <p:spPr>
          <a:xfrm rot="8900355">
            <a:off x="423239" y="4156456"/>
            <a:ext cx="422947" cy="422947"/>
          </a:xfrm>
          <a:prstGeom prst="arc">
            <a:avLst>
              <a:gd fmla="val 16200000" name="adj1"/>
              <a:gd fmla="val 5437836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1"/>
          <p:cNvSpPr/>
          <p:nvPr/>
        </p:nvSpPr>
        <p:spPr>
          <a:xfrm>
            <a:off x="8190475" y="4100700"/>
            <a:ext cx="477900" cy="477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1"/>
          <p:cNvSpPr/>
          <p:nvPr/>
        </p:nvSpPr>
        <p:spPr>
          <a:xfrm>
            <a:off x="2752000" y="65800"/>
            <a:ext cx="206100" cy="206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21"/>
          <p:cNvGrpSpPr/>
          <p:nvPr/>
        </p:nvGrpSpPr>
        <p:grpSpPr>
          <a:xfrm>
            <a:off x="1072163" y="1037075"/>
            <a:ext cx="6999425" cy="3069350"/>
            <a:chOff x="1072275" y="884675"/>
            <a:chExt cx="6999425" cy="3069350"/>
          </a:xfrm>
        </p:grpSpPr>
        <p:grpSp>
          <p:nvGrpSpPr>
            <p:cNvPr id="743" name="Google Shape;743;p21"/>
            <p:cNvGrpSpPr/>
            <p:nvPr/>
          </p:nvGrpSpPr>
          <p:grpSpPr>
            <a:xfrm>
              <a:off x="1072275" y="884675"/>
              <a:ext cx="6999425" cy="21350"/>
              <a:chOff x="1072275" y="1418075"/>
              <a:chExt cx="6999425" cy="21350"/>
            </a:xfrm>
          </p:grpSpPr>
          <p:sp>
            <p:nvSpPr>
              <p:cNvPr id="744" name="Google Shape;744;p21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2" name="Google Shape;752;p21"/>
            <p:cNvSpPr/>
            <p:nvPr/>
          </p:nvSpPr>
          <p:spPr>
            <a:xfrm>
              <a:off x="8046600" y="2180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3" name="Google Shape;753;p21"/>
            <p:cNvGrpSpPr/>
            <p:nvPr/>
          </p:nvGrpSpPr>
          <p:grpSpPr>
            <a:xfrm>
              <a:off x="1072275" y="1646675"/>
              <a:ext cx="6999425" cy="21350"/>
              <a:chOff x="1072275" y="1418075"/>
              <a:chExt cx="6999425" cy="21350"/>
            </a:xfrm>
          </p:grpSpPr>
          <p:sp>
            <p:nvSpPr>
              <p:cNvPr id="754" name="Google Shape;754;p21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1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2" name="Google Shape;762;p21"/>
            <p:cNvGrpSpPr/>
            <p:nvPr/>
          </p:nvGrpSpPr>
          <p:grpSpPr>
            <a:xfrm>
              <a:off x="1072275" y="2408675"/>
              <a:ext cx="6999425" cy="21350"/>
              <a:chOff x="1072275" y="1418075"/>
              <a:chExt cx="6999425" cy="21350"/>
            </a:xfrm>
          </p:grpSpPr>
          <p:sp>
            <p:nvSpPr>
              <p:cNvPr id="763" name="Google Shape;763;p21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1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1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1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1" name="Google Shape;771;p21"/>
            <p:cNvGrpSpPr/>
            <p:nvPr/>
          </p:nvGrpSpPr>
          <p:grpSpPr>
            <a:xfrm>
              <a:off x="1072275" y="3170675"/>
              <a:ext cx="6999425" cy="21350"/>
              <a:chOff x="1072275" y="1418075"/>
              <a:chExt cx="6999425" cy="21350"/>
            </a:xfrm>
          </p:grpSpPr>
          <p:sp>
            <p:nvSpPr>
              <p:cNvPr id="772" name="Google Shape;772;p21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1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1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1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1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1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0" name="Google Shape;780;p21"/>
            <p:cNvGrpSpPr/>
            <p:nvPr/>
          </p:nvGrpSpPr>
          <p:grpSpPr>
            <a:xfrm>
              <a:off x="1072275" y="3932675"/>
              <a:ext cx="6999425" cy="21350"/>
              <a:chOff x="1072275" y="1418075"/>
              <a:chExt cx="6999425" cy="21350"/>
            </a:xfrm>
          </p:grpSpPr>
          <p:sp>
            <p:nvSpPr>
              <p:cNvPr id="781" name="Google Shape;781;p21"/>
              <p:cNvSpPr/>
              <p:nvPr/>
            </p:nvSpPr>
            <p:spPr>
              <a:xfrm>
                <a:off x="10722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14826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189600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2303300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681632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7226675" y="1418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7640050" y="1418075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8046600" y="1418075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9" name="Google Shape;789;p21"/>
          <p:cNvSpPr txBox="1"/>
          <p:nvPr>
            <p:ph type="title"/>
          </p:nvPr>
        </p:nvSpPr>
        <p:spPr>
          <a:xfrm>
            <a:off x="2841538" y="3277703"/>
            <a:ext cx="3461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0" name="Google Shape;790;p21"/>
          <p:cNvSpPr txBox="1"/>
          <p:nvPr>
            <p:ph idx="1" type="subTitle"/>
          </p:nvPr>
        </p:nvSpPr>
        <p:spPr>
          <a:xfrm>
            <a:off x="2841313" y="3724203"/>
            <a:ext cx="3461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21"/>
          <p:cNvSpPr txBox="1"/>
          <p:nvPr>
            <p:ph hasCustomPrompt="1" idx="2" type="title"/>
          </p:nvPr>
        </p:nvSpPr>
        <p:spPr>
          <a:xfrm>
            <a:off x="3594288" y="1246656"/>
            <a:ext cx="1877400" cy="15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2"/>
          <p:cNvSpPr txBox="1"/>
          <p:nvPr>
            <p:ph type="title"/>
          </p:nvPr>
        </p:nvSpPr>
        <p:spPr>
          <a:xfrm>
            <a:off x="1772400" y="1438950"/>
            <a:ext cx="55962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23"/>
          <p:cNvGrpSpPr/>
          <p:nvPr/>
        </p:nvGrpSpPr>
        <p:grpSpPr>
          <a:xfrm flipH="1" rot="-5400000">
            <a:off x="-865888" y="4121775"/>
            <a:ext cx="1744000" cy="299450"/>
            <a:chOff x="713225" y="654775"/>
            <a:chExt cx="1744000" cy="299450"/>
          </a:xfrm>
        </p:grpSpPr>
        <p:sp>
          <p:nvSpPr>
            <p:cNvPr id="796" name="Google Shape;796;p23"/>
            <p:cNvSpPr/>
            <p:nvPr/>
          </p:nvSpPr>
          <p:spPr>
            <a:xfrm rot="10800000">
              <a:off x="7132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 rot="10800000">
              <a:off x="82037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 rot="10800000">
              <a:off x="9275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 rot="10800000">
              <a:off x="103467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 rot="10800000">
              <a:off x="114182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 rot="10800000">
              <a:off x="1248950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 rot="10800000">
              <a:off x="7132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 rot="10800000">
              <a:off x="82037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 rot="10800000">
              <a:off x="9275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 rot="10800000">
              <a:off x="103467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 rot="10800000">
              <a:off x="114182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3"/>
            <p:cNvSpPr/>
            <p:nvPr/>
          </p:nvSpPr>
          <p:spPr>
            <a:xfrm rot="10800000">
              <a:off x="124895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 rot="10800000">
              <a:off x="135610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 rot="10800000">
              <a:off x="14640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 rot="10800000">
              <a:off x="157115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3"/>
            <p:cNvSpPr/>
            <p:nvPr/>
          </p:nvSpPr>
          <p:spPr>
            <a:xfrm rot="10800000">
              <a:off x="16783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 rot="10800000">
              <a:off x="7132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 rot="10800000">
              <a:off x="82037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 rot="10800000">
              <a:off x="9275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 rot="10800000">
              <a:off x="103467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 rot="10800000">
              <a:off x="11418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 rot="10800000">
              <a:off x="12489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3"/>
            <p:cNvSpPr/>
            <p:nvPr/>
          </p:nvSpPr>
          <p:spPr>
            <a:xfrm rot="10800000">
              <a:off x="13561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3"/>
            <p:cNvSpPr/>
            <p:nvPr/>
          </p:nvSpPr>
          <p:spPr>
            <a:xfrm rot="10800000">
              <a:off x="14640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3"/>
            <p:cNvSpPr/>
            <p:nvPr/>
          </p:nvSpPr>
          <p:spPr>
            <a:xfrm rot="10800000">
              <a:off x="157115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3"/>
            <p:cNvSpPr/>
            <p:nvPr/>
          </p:nvSpPr>
          <p:spPr>
            <a:xfrm rot="10800000">
              <a:off x="16783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3"/>
            <p:cNvSpPr/>
            <p:nvPr/>
          </p:nvSpPr>
          <p:spPr>
            <a:xfrm rot="10800000">
              <a:off x="17854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3"/>
            <p:cNvSpPr/>
            <p:nvPr/>
          </p:nvSpPr>
          <p:spPr>
            <a:xfrm rot="10800000">
              <a:off x="18926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3"/>
            <p:cNvSpPr/>
            <p:nvPr/>
          </p:nvSpPr>
          <p:spPr>
            <a:xfrm rot="10800000">
              <a:off x="19997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3"/>
            <p:cNvSpPr/>
            <p:nvPr/>
          </p:nvSpPr>
          <p:spPr>
            <a:xfrm rot="10800000">
              <a:off x="2107650" y="74522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3"/>
            <p:cNvSpPr/>
            <p:nvPr/>
          </p:nvSpPr>
          <p:spPr>
            <a:xfrm rot="10800000">
              <a:off x="7132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3"/>
            <p:cNvSpPr/>
            <p:nvPr/>
          </p:nvSpPr>
          <p:spPr>
            <a:xfrm rot="10800000">
              <a:off x="82037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3"/>
            <p:cNvSpPr/>
            <p:nvPr/>
          </p:nvSpPr>
          <p:spPr>
            <a:xfrm rot="10800000">
              <a:off x="9275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3"/>
            <p:cNvSpPr/>
            <p:nvPr/>
          </p:nvSpPr>
          <p:spPr>
            <a:xfrm rot="10800000">
              <a:off x="103467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 rot="10800000">
              <a:off x="11418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 rot="10800000">
              <a:off x="12489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 rot="10800000">
              <a:off x="13561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 rot="10800000">
              <a:off x="14640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 rot="10800000">
              <a:off x="157115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 rot="10800000">
              <a:off x="16783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 rot="10800000">
              <a:off x="17854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 rot="10800000">
              <a:off x="18926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 rot="10800000">
              <a:off x="19997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 rot="10800000">
              <a:off x="21076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 rot="10800000">
              <a:off x="22148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 rot="10800000">
              <a:off x="23219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 rot="10800000">
              <a:off x="24291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23"/>
          <p:cNvSpPr/>
          <p:nvPr/>
        </p:nvSpPr>
        <p:spPr>
          <a:xfrm>
            <a:off x="8906700" y="214625"/>
            <a:ext cx="474600" cy="474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3"/>
          <p:cNvSpPr/>
          <p:nvPr/>
        </p:nvSpPr>
        <p:spPr>
          <a:xfrm flipH="1" rot="-7300942">
            <a:off x="223724" y="858273"/>
            <a:ext cx="360999" cy="361314"/>
          </a:xfrm>
          <a:prstGeom prst="arc">
            <a:avLst>
              <a:gd fmla="val 17925235" name="adj1"/>
              <a:gd fmla="val 5303358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5" name="Google Shape;845;p23"/>
          <p:cNvGrpSpPr/>
          <p:nvPr/>
        </p:nvGrpSpPr>
        <p:grpSpPr>
          <a:xfrm>
            <a:off x="1489349" y="1066038"/>
            <a:ext cx="6178725" cy="21350"/>
            <a:chOff x="1489349" y="1027588"/>
            <a:chExt cx="6178725" cy="21350"/>
          </a:xfrm>
        </p:grpSpPr>
        <p:sp>
          <p:nvSpPr>
            <p:cNvPr id="846" name="Google Shape;846;p23"/>
            <p:cNvSpPr/>
            <p:nvPr/>
          </p:nvSpPr>
          <p:spPr>
            <a:xfrm>
              <a:off x="1489349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1902724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2310024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2720374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3133749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3540299" y="1027588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3950649" y="1027588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4364774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52" y="669"/>
                    <a:pt x="852" y="426"/>
                  </a:cubicBezTo>
                  <a:cubicBezTo>
                    <a:pt x="852" y="21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4771324" y="1027588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5181674" y="1027588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5592024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6002374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6415749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6823049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7233399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7646774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23"/>
          <p:cNvGrpSpPr/>
          <p:nvPr/>
        </p:nvGrpSpPr>
        <p:grpSpPr>
          <a:xfrm>
            <a:off x="1489349" y="4494313"/>
            <a:ext cx="6178725" cy="21350"/>
            <a:chOff x="1489349" y="1027588"/>
            <a:chExt cx="6178725" cy="21350"/>
          </a:xfrm>
        </p:grpSpPr>
        <p:sp>
          <p:nvSpPr>
            <p:cNvPr id="863" name="Google Shape;863;p23"/>
            <p:cNvSpPr/>
            <p:nvPr/>
          </p:nvSpPr>
          <p:spPr>
            <a:xfrm>
              <a:off x="1489349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1902724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2310024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2720374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3133749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3540299" y="1027588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3950649" y="1027588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4364774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52" y="669"/>
                    <a:pt x="852" y="426"/>
                  </a:cubicBezTo>
                  <a:cubicBezTo>
                    <a:pt x="852" y="21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4771324" y="1027588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5181674" y="1027588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5592024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6002374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6415749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6823049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7233399" y="1027588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7646774" y="1027588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23"/>
          <p:cNvSpPr txBox="1"/>
          <p:nvPr>
            <p:ph hasCustomPrompt="1" type="title"/>
          </p:nvPr>
        </p:nvSpPr>
        <p:spPr>
          <a:xfrm>
            <a:off x="1367503" y="1550125"/>
            <a:ext cx="6412500" cy="1963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0" name="Google Shape;880;p23"/>
          <p:cNvSpPr txBox="1"/>
          <p:nvPr>
            <p:ph idx="1" type="subTitle"/>
          </p:nvPr>
        </p:nvSpPr>
        <p:spPr>
          <a:xfrm>
            <a:off x="2342854" y="3388568"/>
            <a:ext cx="44616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5"/>
          <p:cNvSpPr/>
          <p:nvPr/>
        </p:nvSpPr>
        <p:spPr>
          <a:xfrm flipH="1" rot="5400000">
            <a:off x="7757575" y="3930800"/>
            <a:ext cx="673200" cy="673200"/>
          </a:xfrm>
          <a:prstGeom prst="halfFrame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5"/>
          <p:cNvSpPr/>
          <p:nvPr/>
        </p:nvSpPr>
        <p:spPr>
          <a:xfrm>
            <a:off x="-152650" y="4632475"/>
            <a:ext cx="617100" cy="617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5"/>
          <p:cNvSpPr/>
          <p:nvPr/>
        </p:nvSpPr>
        <p:spPr>
          <a:xfrm>
            <a:off x="8594350" y="1234225"/>
            <a:ext cx="206100" cy="206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25"/>
          <p:cNvGrpSpPr/>
          <p:nvPr/>
        </p:nvGrpSpPr>
        <p:grpSpPr>
          <a:xfrm>
            <a:off x="599927" y="146950"/>
            <a:ext cx="600383" cy="707318"/>
            <a:chOff x="168527" y="306225"/>
            <a:chExt cx="600383" cy="707318"/>
          </a:xfrm>
        </p:grpSpPr>
        <p:grpSp>
          <p:nvGrpSpPr>
            <p:cNvPr id="887" name="Google Shape;887;p25"/>
            <p:cNvGrpSpPr/>
            <p:nvPr/>
          </p:nvGrpSpPr>
          <p:grpSpPr>
            <a:xfrm>
              <a:off x="497002" y="306225"/>
              <a:ext cx="271908" cy="707318"/>
              <a:chOff x="8287616" y="2608225"/>
              <a:chExt cx="271908" cy="707318"/>
            </a:xfrm>
          </p:grpSpPr>
          <p:sp>
            <p:nvSpPr>
              <p:cNvPr id="888" name="Google Shape;888;p25"/>
              <p:cNvSpPr/>
              <p:nvPr/>
            </p:nvSpPr>
            <p:spPr>
              <a:xfrm>
                <a:off x="8287616" y="260822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8287616" y="2705528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8287616" y="2802808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8287616" y="290011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8287616" y="2997413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8287616" y="309471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8287616" y="319199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>
                <a:off x="8287616" y="329000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8369731" y="260822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8369731" y="2705528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8369731" y="2802808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8369731" y="290011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8369731" y="2997413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8369731" y="309471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8369731" y="3191996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>
                <a:off x="8369731" y="329000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5"/>
              <p:cNvSpPr/>
              <p:nvPr/>
            </p:nvSpPr>
            <p:spPr>
              <a:xfrm>
                <a:off x="8451846" y="2608225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>
                <a:off x="8451846" y="2705528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>
                <a:off x="8451846" y="2802808"/>
                <a:ext cx="25540" cy="25563"/>
              </a:xfrm>
              <a:custGeom>
                <a:rect b="b" l="l" r="r" t="t"/>
                <a:pathLst>
                  <a:path extrusionOk="0" h="112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7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5"/>
              <p:cNvSpPr/>
              <p:nvPr/>
            </p:nvSpPr>
            <p:spPr>
              <a:xfrm>
                <a:off x="8451846" y="2900111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5"/>
              <p:cNvSpPr/>
              <p:nvPr/>
            </p:nvSpPr>
            <p:spPr>
              <a:xfrm>
                <a:off x="8451846" y="2997413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>
                <a:off x="8451846" y="3094716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>
                <a:off x="8451846" y="3191996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5"/>
              <p:cNvSpPr/>
              <p:nvPr/>
            </p:nvSpPr>
            <p:spPr>
              <a:xfrm>
                <a:off x="8451846" y="3290003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>
                <a:off x="8533961" y="2608225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5"/>
              <p:cNvSpPr/>
              <p:nvPr/>
            </p:nvSpPr>
            <p:spPr>
              <a:xfrm>
                <a:off x="8533961" y="2705528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5"/>
              <p:cNvSpPr/>
              <p:nvPr/>
            </p:nvSpPr>
            <p:spPr>
              <a:xfrm>
                <a:off x="8533961" y="2802808"/>
                <a:ext cx="25563" cy="25563"/>
              </a:xfrm>
              <a:custGeom>
                <a:rect b="b" l="l" r="r" t="t"/>
                <a:pathLst>
                  <a:path extrusionOk="0" h="112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4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5"/>
              <p:cNvSpPr/>
              <p:nvPr/>
            </p:nvSpPr>
            <p:spPr>
              <a:xfrm>
                <a:off x="8533961" y="2900111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5"/>
              <p:cNvSpPr/>
              <p:nvPr/>
            </p:nvSpPr>
            <p:spPr>
              <a:xfrm>
                <a:off x="8533961" y="2997413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5"/>
              <p:cNvSpPr/>
              <p:nvPr/>
            </p:nvSpPr>
            <p:spPr>
              <a:xfrm>
                <a:off x="8533961" y="3094716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5"/>
              <p:cNvSpPr/>
              <p:nvPr/>
            </p:nvSpPr>
            <p:spPr>
              <a:xfrm>
                <a:off x="8533961" y="3191996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5"/>
              <p:cNvSpPr/>
              <p:nvPr/>
            </p:nvSpPr>
            <p:spPr>
              <a:xfrm>
                <a:off x="8533961" y="3290003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0" name="Google Shape;920;p25"/>
            <p:cNvGrpSpPr/>
            <p:nvPr/>
          </p:nvGrpSpPr>
          <p:grpSpPr>
            <a:xfrm>
              <a:off x="168527" y="306225"/>
              <a:ext cx="271908" cy="707318"/>
              <a:chOff x="7527277" y="2260963"/>
              <a:chExt cx="271908" cy="707318"/>
            </a:xfrm>
          </p:grpSpPr>
          <p:sp>
            <p:nvSpPr>
              <p:cNvPr id="921" name="Google Shape;921;p25"/>
              <p:cNvSpPr/>
              <p:nvPr/>
            </p:nvSpPr>
            <p:spPr>
              <a:xfrm>
                <a:off x="7527277" y="226096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5"/>
              <p:cNvSpPr/>
              <p:nvPr/>
            </p:nvSpPr>
            <p:spPr>
              <a:xfrm>
                <a:off x="7527277" y="235826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5"/>
              <p:cNvSpPr/>
              <p:nvPr/>
            </p:nvSpPr>
            <p:spPr>
              <a:xfrm>
                <a:off x="7527277" y="2455545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5"/>
              <p:cNvSpPr/>
              <p:nvPr/>
            </p:nvSpPr>
            <p:spPr>
              <a:xfrm>
                <a:off x="7527277" y="2552848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5"/>
              <p:cNvSpPr/>
              <p:nvPr/>
            </p:nvSpPr>
            <p:spPr>
              <a:xfrm>
                <a:off x="7527277" y="265015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5"/>
              <p:cNvSpPr/>
              <p:nvPr/>
            </p:nvSpPr>
            <p:spPr>
              <a:xfrm>
                <a:off x="7527277" y="2747454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5"/>
              <p:cNvSpPr/>
              <p:nvPr/>
            </p:nvSpPr>
            <p:spPr>
              <a:xfrm>
                <a:off x="7527277" y="2844734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5"/>
              <p:cNvSpPr/>
              <p:nvPr/>
            </p:nvSpPr>
            <p:spPr>
              <a:xfrm>
                <a:off x="7527277" y="2942740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5"/>
              <p:cNvSpPr/>
              <p:nvPr/>
            </p:nvSpPr>
            <p:spPr>
              <a:xfrm>
                <a:off x="7609392" y="2260963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5"/>
              <p:cNvSpPr/>
              <p:nvPr/>
            </p:nvSpPr>
            <p:spPr>
              <a:xfrm>
                <a:off x="7609392" y="2358265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5"/>
              <p:cNvSpPr/>
              <p:nvPr/>
            </p:nvSpPr>
            <p:spPr>
              <a:xfrm>
                <a:off x="7609392" y="2455545"/>
                <a:ext cx="26244" cy="25563"/>
              </a:xfrm>
              <a:custGeom>
                <a:rect b="b" l="l" r="r" t="t"/>
                <a:pathLst>
                  <a:path extrusionOk="0" h="112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5"/>
              <p:cNvSpPr/>
              <p:nvPr/>
            </p:nvSpPr>
            <p:spPr>
              <a:xfrm>
                <a:off x="7609392" y="2552848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5"/>
              <p:cNvSpPr/>
              <p:nvPr/>
            </p:nvSpPr>
            <p:spPr>
              <a:xfrm>
                <a:off x="7609392" y="2650151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5"/>
              <p:cNvSpPr/>
              <p:nvPr/>
            </p:nvSpPr>
            <p:spPr>
              <a:xfrm>
                <a:off x="7609392" y="2747454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5"/>
              <p:cNvSpPr/>
              <p:nvPr/>
            </p:nvSpPr>
            <p:spPr>
              <a:xfrm>
                <a:off x="7609392" y="2844734"/>
                <a:ext cx="26244" cy="26244"/>
              </a:xfrm>
              <a:custGeom>
                <a:rect b="b" l="l" r="r" t="t"/>
                <a:pathLst>
                  <a:path extrusionOk="0" h="1156" w="1156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5"/>
              <p:cNvSpPr/>
              <p:nvPr/>
            </p:nvSpPr>
            <p:spPr>
              <a:xfrm>
                <a:off x="7609392" y="2942740"/>
                <a:ext cx="26244" cy="25540"/>
              </a:xfrm>
              <a:custGeom>
                <a:rect b="b" l="l" r="r" t="t"/>
                <a:pathLst>
                  <a:path extrusionOk="0" h="1125" w="1156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5"/>
              <p:cNvSpPr/>
              <p:nvPr/>
            </p:nvSpPr>
            <p:spPr>
              <a:xfrm>
                <a:off x="7691507" y="2260963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5"/>
              <p:cNvSpPr/>
              <p:nvPr/>
            </p:nvSpPr>
            <p:spPr>
              <a:xfrm>
                <a:off x="7691507" y="2358265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5"/>
              <p:cNvSpPr/>
              <p:nvPr/>
            </p:nvSpPr>
            <p:spPr>
              <a:xfrm>
                <a:off x="7691507" y="2455545"/>
                <a:ext cx="25540" cy="25563"/>
              </a:xfrm>
              <a:custGeom>
                <a:rect b="b" l="l" r="r" t="t"/>
                <a:pathLst>
                  <a:path extrusionOk="0" h="112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7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5"/>
              <p:cNvSpPr/>
              <p:nvPr/>
            </p:nvSpPr>
            <p:spPr>
              <a:xfrm>
                <a:off x="7691507" y="2552848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5"/>
              <p:cNvSpPr/>
              <p:nvPr/>
            </p:nvSpPr>
            <p:spPr>
              <a:xfrm>
                <a:off x="7691507" y="2650151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5"/>
              <p:cNvSpPr/>
              <p:nvPr/>
            </p:nvSpPr>
            <p:spPr>
              <a:xfrm>
                <a:off x="7691507" y="2747454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5"/>
              <p:cNvSpPr/>
              <p:nvPr/>
            </p:nvSpPr>
            <p:spPr>
              <a:xfrm>
                <a:off x="7691507" y="2844734"/>
                <a:ext cx="25540" cy="26244"/>
              </a:xfrm>
              <a:custGeom>
                <a:rect b="b" l="l" r="r" t="t"/>
                <a:pathLst>
                  <a:path extrusionOk="0" h="1156" w="1125">
                    <a:moveTo>
                      <a:pt x="57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5"/>
              <p:cNvSpPr/>
              <p:nvPr/>
            </p:nvSpPr>
            <p:spPr>
              <a:xfrm>
                <a:off x="7691507" y="2942740"/>
                <a:ext cx="25540" cy="25540"/>
              </a:xfrm>
              <a:custGeom>
                <a:rect b="b" l="l" r="r" t="t"/>
                <a:pathLst>
                  <a:path extrusionOk="0" h="1125" w="1125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5"/>
              <p:cNvSpPr/>
              <p:nvPr/>
            </p:nvSpPr>
            <p:spPr>
              <a:xfrm>
                <a:off x="7773622" y="2260963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5"/>
              <p:cNvSpPr/>
              <p:nvPr/>
            </p:nvSpPr>
            <p:spPr>
              <a:xfrm>
                <a:off x="7773622" y="2358265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5"/>
              <p:cNvSpPr/>
              <p:nvPr/>
            </p:nvSpPr>
            <p:spPr>
              <a:xfrm>
                <a:off x="7773622" y="2455545"/>
                <a:ext cx="25563" cy="25563"/>
              </a:xfrm>
              <a:custGeom>
                <a:rect b="b" l="l" r="r" t="t"/>
                <a:pathLst>
                  <a:path extrusionOk="0" h="112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4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5"/>
              <p:cNvSpPr/>
              <p:nvPr/>
            </p:nvSpPr>
            <p:spPr>
              <a:xfrm>
                <a:off x="7773622" y="2552848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5"/>
              <p:cNvSpPr/>
              <p:nvPr/>
            </p:nvSpPr>
            <p:spPr>
              <a:xfrm>
                <a:off x="7773622" y="2650151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5"/>
              <p:cNvSpPr/>
              <p:nvPr/>
            </p:nvSpPr>
            <p:spPr>
              <a:xfrm>
                <a:off x="7773622" y="2747454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5"/>
              <p:cNvSpPr/>
              <p:nvPr/>
            </p:nvSpPr>
            <p:spPr>
              <a:xfrm>
                <a:off x="7773622" y="2844734"/>
                <a:ext cx="25563" cy="26244"/>
              </a:xfrm>
              <a:custGeom>
                <a:rect b="b" l="l" r="r" t="t"/>
                <a:pathLst>
                  <a:path extrusionOk="0" h="1156" w="1126">
                    <a:moveTo>
                      <a:pt x="54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5"/>
              <p:cNvSpPr/>
              <p:nvPr/>
            </p:nvSpPr>
            <p:spPr>
              <a:xfrm>
                <a:off x="7773622" y="2942740"/>
                <a:ext cx="25563" cy="25540"/>
              </a:xfrm>
              <a:custGeom>
                <a:rect b="b" l="l" r="r" t="t"/>
                <a:pathLst>
                  <a:path extrusionOk="0" h="1125" w="1126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3" name="Google Shape;953;p25"/>
          <p:cNvGrpSpPr/>
          <p:nvPr/>
        </p:nvGrpSpPr>
        <p:grpSpPr>
          <a:xfrm>
            <a:off x="1072275" y="656075"/>
            <a:ext cx="6999425" cy="3831350"/>
            <a:chOff x="1072275" y="656075"/>
            <a:chExt cx="6999425" cy="3831350"/>
          </a:xfrm>
        </p:grpSpPr>
        <p:sp>
          <p:nvSpPr>
            <p:cNvPr id="954" name="Google Shape;954;p25"/>
            <p:cNvSpPr/>
            <p:nvPr/>
          </p:nvSpPr>
          <p:spPr>
            <a:xfrm>
              <a:off x="1072275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1482625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1896000" y="1418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2303300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2713650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3127025" y="1418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3533575" y="1418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3943925" y="1418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4358050" y="1418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52" y="669"/>
                    <a:pt x="852" y="426"/>
                  </a:cubicBezTo>
                  <a:cubicBezTo>
                    <a:pt x="852" y="21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4764600" y="1418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5174950" y="1418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5585300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5995650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6409025" y="1418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6816325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7226675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7640050" y="1418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8046600" y="1418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1072275" y="2180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1072275" y="2942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8046600" y="2942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5" name="Google Shape;975;p25"/>
            <p:cNvGrpSpPr/>
            <p:nvPr/>
          </p:nvGrpSpPr>
          <p:grpSpPr>
            <a:xfrm>
              <a:off x="1072275" y="3704075"/>
              <a:ext cx="6999425" cy="21350"/>
              <a:chOff x="1148200" y="1017050"/>
              <a:chExt cx="6999425" cy="21350"/>
            </a:xfrm>
          </p:grpSpPr>
          <p:sp>
            <p:nvSpPr>
              <p:cNvPr id="976" name="Google Shape;976;p25"/>
              <p:cNvSpPr/>
              <p:nvPr/>
            </p:nvSpPr>
            <p:spPr>
              <a:xfrm>
                <a:off x="11482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15585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5"/>
              <p:cNvSpPr/>
              <p:nvPr/>
            </p:nvSpPr>
            <p:spPr>
              <a:xfrm>
                <a:off x="197192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5"/>
              <p:cNvSpPr/>
              <p:nvPr/>
            </p:nvSpPr>
            <p:spPr>
              <a:xfrm>
                <a:off x="2379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2789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5"/>
              <p:cNvSpPr/>
              <p:nvPr/>
            </p:nvSpPr>
            <p:spPr>
              <a:xfrm>
                <a:off x="3202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5"/>
              <p:cNvSpPr/>
              <p:nvPr/>
            </p:nvSpPr>
            <p:spPr>
              <a:xfrm>
                <a:off x="360950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>
                <a:off x="401985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5"/>
              <p:cNvSpPr/>
              <p:nvPr/>
            </p:nvSpPr>
            <p:spPr>
              <a:xfrm>
                <a:off x="4433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39" y="851"/>
                      <a:pt x="852" y="669"/>
                      <a:pt x="852" y="426"/>
                    </a:cubicBezTo>
                    <a:cubicBezTo>
                      <a:pt x="852" y="213"/>
                      <a:pt x="639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5"/>
              <p:cNvSpPr/>
              <p:nvPr/>
            </p:nvSpPr>
            <p:spPr>
              <a:xfrm>
                <a:off x="4840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5"/>
              <p:cNvSpPr/>
              <p:nvPr/>
            </p:nvSpPr>
            <p:spPr>
              <a:xfrm>
                <a:off x="525087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5"/>
              <p:cNvSpPr/>
              <p:nvPr/>
            </p:nvSpPr>
            <p:spPr>
              <a:xfrm>
                <a:off x="5661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5"/>
              <p:cNvSpPr/>
              <p:nvPr/>
            </p:nvSpPr>
            <p:spPr>
              <a:xfrm>
                <a:off x="6071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5"/>
              <p:cNvSpPr/>
              <p:nvPr/>
            </p:nvSpPr>
            <p:spPr>
              <a:xfrm>
                <a:off x="6484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5"/>
              <p:cNvSpPr/>
              <p:nvPr/>
            </p:nvSpPr>
            <p:spPr>
              <a:xfrm>
                <a:off x="68922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5"/>
              <p:cNvSpPr/>
              <p:nvPr/>
            </p:nvSpPr>
            <p:spPr>
              <a:xfrm>
                <a:off x="73026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5"/>
              <p:cNvSpPr/>
              <p:nvPr/>
            </p:nvSpPr>
            <p:spPr>
              <a:xfrm>
                <a:off x="7715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5"/>
              <p:cNvSpPr/>
              <p:nvPr/>
            </p:nvSpPr>
            <p:spPr>
              <a:xfrm>
                <a:off x="8122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4" name="Google Shape;994;p25"/>
            <p:cNvSpPr/>
            <p:nvPr/>
          </p:nvSpPr>
          <p:spPr>
            <a:xfrm>
              <a:off x="8046600" y="2180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2303300" y="65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2713650" y="65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3127025" y="656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3533575" y="656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3943925" y="656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4358050" y="656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52" y="669"/>
                    <a:pt x="852" y="426"/>
                  </a:cubicBezTo>
                  <a:cubicBezTo>
                    <a:pt x="852" y="21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4764600" y="656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5174950" y="656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5585300" y="65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5995650" y="65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6409025" y="656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5"/>
            <p:cNvSpPr/>
            <p:nvPr/>
          </p:nvSpPr>
          <p:spPr>
            <a:xfrm>
              <a:off x="6816325" y="65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2303300" y="446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2713650" y="446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3127025" y="4466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3533575" y="4466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3943925" y="4466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4358050" y="4466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52" y="669"/>
                    <a:pt x="852" y="426"/>
                  </a:cubicBezTo>
                  <a:cubicBezTo>
                    <a:pt x="852" y="21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4764600" y="4466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5174950" y="4466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5585300" y="446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5995650" y="446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6409025" y="4466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6816325" y="446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Google Shape;1019;p25"/>
          <p:cNvSpPr txBox="1"/>
          <p:nvPr>
            <p:ph idx="1" type="subTitle"/>
          </p:nvPr>
        </p:nvSpPr>
        <p:spPr>
          <a:xfrm>
            <a:off x="1391100" y="1804385"/>
            <a:ext cx="63618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0" name="Google Shape;1020;p25"/>
          <p:cNvSpPr txBox="1"/>
          <p:nvPr>
            <p:ph type="title"/>
          </p:nvPr>
        </p:nvSpPr>
        <p:spPr>
          <a:xfrm>
            <a:off x="4721800" y="2972425"/>
            <a:ext cx="2714700" cy="3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26"/>
          <p:cNvGrpSpPr/>
          <p:nvPr/>
        </p:nvGrpSpPr>
        <p:grpSpPr>
          <a:xfrm>
            <a:off x="8981974" y="2588984"/>
            <a:ext cx="118550" cy="993225"/>
            <a:chOff x="8981974" y="2969984"/>
            <a:chExt cx="118550" cy="993225"/>
          </a:xfrm>
        </p:grpSpPr>
        <p:sp>
          <p:nvSpPr>
            <p:cNvPr id="1023" name="Google Shape;1023;p26"/>
            <p:cNvSpPr/>
            <p:nvPr/>
          </p:nvSpPr>
          <p:spPr>
            <a:xfrm flipH="1" rot="-5400000">
              <a:off x="8981961" y="3935071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 flipH="1" rot="-5400000">
              <a:off x="8981961" y="3827921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 flipH="1" rot="-5400000">
              <a:off x="8981961" y="3720771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 flipH="1" rot="-5400000">
              <a:off x="8981586" y="3613246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 flipH="1" rot="-5400000">
              <a:off x="8981586" y="3506096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 flipH="1" rot="-5400000">
              <a:off x="8981586" y="3398971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 flipH="1" rot="-5400000">
              <a:off x="9072386" y="3935071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 flipH="1" rot="-5400000">
              <a:off x="9072386" y="3827921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 flipH="1" rot="-5400000">
              <a:off x="9072386" y="3720771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 flipH="1" rot="-5400000">
              <a:off x="9072011" y="3613246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 flipH="1" rot="-5400000">
              <a:off x="9072011" y="3506096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 flipH="1" rot="-5400000">
              <a:off x="9072011" y="3398971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 flipH="1" rot="-5400000">
              <a:off x="9072011" y="3291821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 flipH="1" rot="-5400000">
              <a:off x="9072386" y="3184296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 flipH="1" rot="-5400000">
              <a:off x="9072386" y="3077146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 flipH="1" rot="-5400000">
              <a:off x="9072386" y="2969996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26"/>
          <p:cNvSpPr txBox="1"/>
          <p:nvPr>
            <p:ph type="title"/>
          </p:nvPr>
        </p:nvSpPr>
        <p:spPr>
          <a:xfrm>
            <a:off x="1902387" y="1673075"/>
            <a:ext cx="13629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040" name="Google Shape;1040;p26"/>
          <p:cNvSpPr txBox="1"/>
          <p:nvPr>
            <p:ph idx="2" type="title"/>
          </p:nvPr>
        </p:nvSpPr>
        <p:spPr>
          <a:xfrm>
            <a:off x="1380725" y="2109825"/>
            <a:ext cx="18720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41" name="Google Shape;1041;p26"/>
          <p:cNvSpPr txBox="1"/>
          <p:nvPr>
            <p:ph hasCustomPrompt="1" idx="3" type="title"/>
          </p:nvPr>
        </p:nvSpPr>
        <p:spPr>
          <a:xfrm>
            <a:off x="1297475" y="1626500"/>
            <a:ext cx="598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42" name="Google Shape;1042;p26"/>
          <p:cNvSpPr txBox="1"/>
          <p:nvPr>
            <p:ph idx="4"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3" name="Google Shape;1043;p26"/>
          <p:cNvSpPr txBox="1"/>
          <p:nvPr>
            <p:ph idx="5" type="title"/>
          </p:nvPr>
        </p:nvSpPr>
        <p:spPr>
          <a:xfrm>
            <a:off x="4186363" y="1673075"/>
            <a:ext cx="13629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044" name="Google Shape;1044;p26"/>
          <p:cNvSpPr txBox="1"/>
          <p:nvPr>
            <p:ph idx="6" type="title"/>
          </p:nvPr>
        </p:nvSpPr>
        <p:spPr>
          <a:xfrm>
            <a:off x="3643136" y="2109825"/>
            <a:ext cx="18720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45" name="Google Shape;1045;p26"/>
          <p:cNvSpPr txBox="1"/>
          <p:nvPr>
            <p:ph hasCustomPrompt="1" idx="7" type="title"/>
          </p:nvPr>
        </p:nvSpPr>
        <p:spPr>
          <a:xfrm>
            <a:off x="3588088" y="1626500"/>
            <a:ext cx="598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46" name="Google Shape;1046;p26"/>
          <p:cNvSpPr txBox="1"/>
          <p:nvPr>
            <p:ph idx="8" type="title"/>
          </p:nvPr>
        </p:nvSpPr>
        <p:spPr>
          <a:xfrm>
            <a:off x="6476988" y="1673075"/>
            <a:ext cx="13629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047" name="Google Shape;1047;p26"/>
          <p:cNvSpPr txBox="1"/>
          <p:nvPr>
            <p:ph idx="9" type="title"/>
          </p:nvPr>
        </p:nvSpPr>
        <p:spPr>
          <a:xfrm>
            <a:off x="5930446" y="2109825"/>
            <a:ext cx="18720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48" name="Google Shape;1048;p26"/>
          <p:cNvSpPr txBox="1"/>
          <p:nvPr>
            <p:ph hasCustomPrompt="1" idx="13" type="title"/>
          </p:nvPr>
        </p:nvSpPr>
        <p:spPr>
          <a:xfrm>
            <a:off x="5878713" y="1626500"/>
            <a:ext cx="598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49" name="Google Shape;1049;p26"/>
          <p:cNvSpPr txBox="1"/>
          <p:nvPr>
            <p:ph idx="14" type="title"/>
          </p:nvPr>
        </p:nvSpPr>
        <p:spPr>
          <a:xfrm>
            <a:off x="1904876" y="3320510"/>
            <a:ext cx="13629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050" name="Google Shape;1050;p26"/>
          <p:cNvSpPr txBox="1"/>
          <p:nvPr>
            <p:ph idx="15" type="title"/>
          </p:nvPr>
        </p:nvSpPr>
        <p:spPr>
          <a:xfrm>
            <a:off x="1343400" y="3757260"/>
            <a:ext cx="18720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51" name="Google Shape;1051;p26"/>
          <p:cNvSpPr txBox="1"/>
          <p:nvPr>
            <p:ph hasCustomPrompt="1" idx="16" type="title"/>
          </p:nvPr>
        </p:nvSpPr>
        <p:spPr>
          <a:xfrm>
            <a:off x="1297475" y="3273935"/>
            <a:ext cx="598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52" name="Google Shape;1052;p26"/>
          <p:cNvSpPr txBox="1"/>
          <p:nvPr>
            <p:ph idx="17" type="title"/>
          </p:nvPr>
        </p:nvSpPr>
        <p:spPr>
          <a:xfrm>
            <a:off x="4186363" y="3320510"/>
            <a:ext cx="13629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053" name="Google Shape;1053;p26"/>
          <p:cNvSpPr txBox="1"/>
          <p:nvPr>
            <p:ph idx="18" type="title"/>
          </p:nvPr>
        </p:nvSpPr>
        <p:spPr>
          <a:xfrm>
            <a:off x="3634845" y="3757260"/>
            <a:ext cx="18720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54" name="Google Shape;1054;p26"/>
          <p:cNvSpPr txBox="1"/>
          <p:nvPr>
            <p:ph hasCustomPrompt="1" idx="19" type="title"/>
          </p:nvPr>
        </p:nvSpPr>
        <p:spPr>
          <a:xfrm>
            <a:off x="3588088" y="3273935"/>
            <a:ext cx="598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55" name="Google Shape;1055;p26"/>
          <p:cNvSpPr txBox="1"/>
          <p:nvPr>
            <p:ph idx="20" type="title"/>
          </p:nvPr>
        </p:nvSpPr>
        <p:spPr>
          <a:xfrm>
            <a:off x="6483624" y="3320510"/>
            <a:ext cx="13629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056" name="Google Shape;1056;p26"/>
          <p:cNvSpPr txBox="1"/>
          <p:nvPr>
            <p:ph idx="21" type="title"/>
          </p:nvPr>
        </p:nvSpPr>
        <p:spPr>
          <a:xfrm>
            <a:off x="5925473" y="3757260"/>
            <a:ext cx="18720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57" name="Google Shape;1057;p26"/>
          <p:cNvSpPr txBox="1"/>
          <p:nvPr>
            <p:ph hasCustomPrompt="1" idx="22" type="title"/>
          </p:nvPr>
        </p:nvSpPr>
        <p:spPr>
          <a:xfrm>
            <a:off x="5878713" y="3273935"/>
            <a:ext cx="598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7"/>
          <p:cNvSpPr/>
          <p:nvPr/>
        </p:nvSpPr>
        <p:spPr>
          <a:xfrm>
            <a:off x="8893000" y="165950"/>
            <a:ext cx="430500" cy="430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27"/>
          <p:cNvSpPr/>
          <p:nvPr/>
        </p:nvSpPr>
        <p:spPr>
          <a:xfrm>
            <a:off x="8302325" y="1284100"/>
            <a:ext cx="179400" cy="1794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27"/>
          <p:cNvSpPr/>
          <p:nvPr/>
        </p:nvSpPr>
        <p:spPr>
          <a:xfrm rot="-7154550">
            <a:off x="611141" y="177282"/>
            <a:ext cx="284336" cy="284336"/>
          </a:xfrm>
          <a:prstGeom prst="arc">
            <a:avLst>
              <a:gd fmla="val 16200000" name="adj1"/>
              <a:gd fmla="val 5376419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27"/>
          <p:cNvSpPr/>
          <p:nvPr/>
        </p:nvSpPr>
        <p:spPr>
          <a:xfrm rot="1540707">
            <a:off x="8339733" y="4723161"/>
            <a:ext cx="182082" cy="182082"/>
          </a:xfrm>
          <a:prstGeom prst="arc">
            <a:avLst>
              <a:gd fmla="val 16200000" name="adj1"/>
              <a:gd fmla="val 5376419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3" name="Google Shape;1063;p27"/>
          <p:cNvGrpSpPr/>
          <p:nvPr/>
        </p:nvGrpSpPr>
        <p:grpSpPr>
          <a:xfrm rot="10800000">
            <a:off x="5558050" y="76188"/>
            <a:ext cx="564625" cy="119350"/>
            <a:chOff x="7866150" y="389775"/>
            <a:chExt cx="564625" cy="119350"/>
          </a:xfrm>
        </p:grpSpPr>
        <p:sp>
          <p:nvSpPr>
            <p:cNvPr id="1064" name="Google Shape;1064;p27"/>
            <p:cNvSpPr/>
            <p:nvPr/>
          </p:nvSpPr>
          <p:spPr>
            <a:xfrm flipH="1" rot="10800000">
              <a:off x="8402625" y="480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 flipH="1" rot="10800000">
              <a:off x="8295475" y="480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 flipH="1" rot="10800000">
              <a:off x="8188325" y="480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 flipH="1" rot="10800000">
              <a:off x="8080425" y="480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 flipH="1" rot="10800000">
              <a:off x="7973275" y="480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 flipH="1" rot="10800000">
              <a:off x="7866150" y="480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 flipH="1" rot="10800000">
              <a:off x="8402625" y="389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 flipH="1" rot="10800000">
              <a:off x="8295475" y="389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 flipH="1" rot="10800000">
              <a:off x="8188325" y="389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 flipH="1" rot="10800000">
              <a:off x="8080425" y="389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 flipH="1" rot="10800000">
              <a:off x="7973275" y="389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 flipH="1" rot="10800000">
              <a:off x="7866150" y="389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27"/>
          <p:cNvSpPr txBox="1"/>
          <p:nvPr>
            <p:ph idx="1" type="subTitle"/>
          </p:nvPr>
        </p:nvSpPr>
        <p:spPr>
          <a:xfrm>
            <a:off x="725465" y="2583523"/>
            <a:ext cx="21804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7" name="Google Shape;1077;p27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8" name="Google Shape;1078;p27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9" name="Google Shape;1079;p27"/>
          <p:cNvSpPr txBox="1"/>
          <p:nvPr>
            <p:ph hasCustomPrompt="1" idx="2" type="title"/>
          </p:nvPr>
        </p:nvSpPr>
        <p:spPr>
          <a:xfrm>
            <a:off x="734135" y="2155363"/>
            <a:ext cx="21804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80" name="Google Shape;1080;p27"/>
          <p:cNvSpPr txBox="1"/>
          <p:nvPr>
            <p:ph idx="3" type="subTitle"/>
          </p:nvPr>
        </p:nvSpPr>
        <p:spPr>
          <a:xfrm>
            <a:off x="3478321" y="2583523"/>
            <a:ext cx="21804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1" name="Google Shape;1081;p27"/>
          <p:cNvSpPr txBox="1"/>
          <p:nvPr>
            <p:ph hasCustomPrompt="1" idx="4" type="title"/>
          </p:nvPr>
        </p:nvSpPr>
        <p:spPr>
          <a:xfrm>
            <a:off x="3483205" y="2155363"/>
            <a:ext cx="21804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82" name="Google Shape;1082;p27"/>
          <p:cNvSpPr txBox="1"/>
          <p:nvPr>
            <p:ph idx="5" type="subTitle"/>
          </p:nvPr>
        </p:nvSpPr>
        <p:spPr>
          <a:xfrm>
            <a:off x="6228080" y="2583523"/>
            <a:ext cx="21804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27"/>
          <p:cNvSpPr txBox="1"/>
          <p:nvPr>
            <p:ph hasCustomPrompt="1" idx="6" type="title"/>
          </p:nvPr>
        </p:nvSpPr>
        <p:spPr>
          <a:xfrm>
            <a:off x="6231539" y="2155363"/>
            <a:ext cx="21804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84" name="Google Shape;1084;p27"/>
          <p:cNvSpPr txBox="1"/>
          <p:nvPr>
            <p:ph idx="7" type="subTitle"/>
          </p:nvPr>
        </p:nvSpPr>
        <p:spPr>
          <a:xfrm>
            <a:off x="729950" y="2955274"/>
            <a:ext cx="21804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5" name="Google Shape;1085;p27"/>
          <p:cNvSpPr txBox="1"/>
          <p:nvPr>
            <p:ph idx="8" type="subTitle"/>
          </p:nvPr>
        </p:nvSpPr>
        <p:spPr>
          <a:xfrm>
            <a:off x="3483800" y="2955598"/>
            <a:ext cx="21804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6" name="Google Shape;1086;p27"/>
          <p:cNvSpPr txBox="1"/>
          <p:nvPr>
            <p:ph idx="9" type="subTitle"/>
          </p:nvPr>
        </p:nvSpPr>
        <p:spPr>
          <a:xfrm>
            <a:off x="6238225" y="2955598"/>
            <a:ext cx="21804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28"/>
          <p:cNvGrpSpPr/>
          <p:nvPr/>
        </p:nvGrpSpPr>
        <p:grpSpPr>
          <a:xfrm>
            <a:off x="8229588" y="1692250"/>
            <a:ext cx="402350" cy="2615150"/>
            <a:chOff x="8229588" y="1692250"/>
            <a:chExt cx="402350" cy="2615150"/>
          </a:xfrm>
        </p:grpSpPr>
        <p:grpSp>
          <p:nvGrpSpPr>
            <p:cNvPr id="1089" name="Google Shape;1089;p28"/>
            <p:cNvGrpSpPr/>
            <p:nvPr/>
          </p:nvGrpSpPr>
          <p:grpSpPr>
            <a:xfrm>
              <a:off x="8229588" y="1692250"/>
              <a:ext cx="21350" cy="2615150"/>
              <a:chOff x="8207988" y="1515700"/>
              <a:chExt cx="21350" cy="2615150"/>
            </a:xfrm>
          </p:grpSpPr>
          <p:grpSp>
            <p:nvGrpSpPr>
              <p:cNvPr id="1090" name="Google Shape;1090;p28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091" name="Google Shape;1091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5" name="Google Shape;1095;p28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096" name="Google Shape;1096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0" name="Google Shape;1100;p28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101" name="Google Shape;1101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5" name="Google Shape;1105;p28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106" name="Google Shape;1106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0" name="Google Shape;1110;p28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111" name="Google Shape;1111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13" name="Google Shape;1113;p28"/>
            <p:cNvGrpSpPr/>
            <p:nvPr/>
          </p:nvGrpSpPr>
          <p:grpSpPr>
            <a:xfrm>
              <a:off x="8610588" y="1692250"/>
              <a:ext cx="21350" cy="2615150"/>
              <a:chOff x="8207988" y="1515700"/>
              <a:chExt cx="21350" cy="2615150"/>
            </a:xfrm>
          </p:grpSpPr>
          <p:grpSp>
            <p:nvGrpSpPr>
              <p:cNvPr id="1114" name="Google Shape;1114;p28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115" name="Google Shape;1115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9" name="Google Shape;1119;p28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120" name="Google Shape;1120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4" name="Google Shape;1124;p28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125" name="Google Shape;1125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9" name="Google Shape;1129;p28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130" name="Google Shape;1130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4" name="Google Shape;1134;p28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135" name="Google Shape;1135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37" name="Google Shape;1137;p28"/>
          <p:cNvGrpSpPr/>
          <p:nvPr/>
        </p:nvGrpSpPr>
        <p:grpSpPr>
          <a:xfrm>
            <a:off x="512038" y="1692250"/>
            <a:ext cx="402350" cy="2615150"/>
            <a:chOff x="838188" y="1692250"/>
            <a:chExt cx="402350" cy="2615150"/>
          </a:xfrm>
        </p:grpSpPr>
        <p:grpSp>
          <p:nvGrpSpPr>
            <p:cNvPr id="1138" name="Google Shape;1138;p28"/>
            <p:cNvGrpSpPr/>
            <p:nvPr/>
          </p:nvGrpSpPr>
          <p:grpSpPr>
            <a:xfrm>
              <a:off x="838188" y="1692250"/>
              <a:ext cx="21350" cy="2615150"/>
              <a:chOff x="8207988" y="1515700"/>
              <a:chExt cx="21350" cy="2615150"/>
            </a:xfrm>
          </p:grpSpPr>
          <p:grpSp>
            <p:nvGrpSpPr>
              <p:cNvPr id="1139" name="Google Shape;1139;p28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140" name="Google Shape;1140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4" name="Google Shape;1144;p28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145" name="Google Shape;1145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9" name="Google Shape;1149;p28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150" name="Google Shape;1150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4" name="Google Shape;1154;p28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155" name="Google Shape;1155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9" name="Google Shape;1159;p28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160" name="Google Shape;1160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62" name="Google Shape;1162;p28"/>
            <p:cNvGrpSpPr/>
            <p:nvPr/>
          </p:nvGrpSpPr>
          <p:grpSpPr>
            <a:xfrm>
              <a:off x="1219188" y="1692250"/>
              <a:ext cx="21350" cy="2615150"/>
              <a:chOff x="8207988" y="1515700"/>
              <a:chExt cx="21350" cy="2615150"/>
            </a:xfrm>
          </p:grpSpPr>
          <p:grpSp>
            <p:nvGrpSpPr>
              <p:cNvPr id="1163" name="Google Shape;1163;p28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164" name="Google Shape;1164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8" name="Google Shape;1168;p28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169" name="Google Shape;1169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73" name="Google Shape;1173;p28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174" name="Google Shape;1174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78" name="Google Shape;1178;p28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179" name="Google Shape;1179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8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28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3" name="Google Shape;1183;p28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184" name="Google Shape;1184;p28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28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86" name="Google Shape;1186;p28"/>
          <p:cNvSpPr/>
          <p:nvPr/>
        </p:nvSpPr>
        <p:spPr>
          <a:xfrm>
            <a:off x="8501725" y="4712125"/>
            <a:ext cx="250500" cy="250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28"/>
          <p:cNvSpPr/>
          <p:nvPr/>
        </p:nvSpPr>
        <p:spPr>
          <a:xfrm>
            <a:off x="1055025" y="-164025"/>
            <a:ext cx="555600" cy="555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28"/>
          <p:cNvSpPr/>
          <p:nvPr/>
        </p:nvSpPr>
        <p:spPr>
          <a:xfrm>
            <a:off x="8561565" y="112174"/>
            <a:ext cx="130826" cy="129929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28"/>
          <p:cNvSpPr txBox="1"/>
          <p:nvPr>
            <p:ph idx="1" type="subTitle"/>
          </p:nvPr>
        </p:nvSpPr>
        <p:spPr>
          <a:xfrm>
            <a:off x="1731900" y="1637450"/>
            <a:ext cx="1757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8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91" name="Google Shape;1191;p28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28"/>
          <p:cNvSpPr txBox="1"/>
          <p:nvPr>
            <p:ph hasCustomPrompt="1" idx="2" type="title"/>
          </p:nvPr>
        </p:nvSpPr>
        <p:spPr>
          <a:xfrm>
            <a:off x="3698825" y="1672475"/>
            <a:ext cx="606600" cy="585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193" name="Google Shape;1193;p28"/>
          <p:cNvSpPr txBox="1"/>
          <p:nvPr>
            <p:ph idx="3" type="subTitle"/>
          </p:nvPr>
        </p:nvSpPr>
        <p:spPr>
          <a:xfrm>
            <a:off x="1737975" y="3324300"/>
            <a:ext cx="1757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4" name="Google Shape;1194;p28"/>
          <p:cNvSpPr txBox="1"/>
          <p:nvPr>
            <p:ph hasCustomPrompt="1" idx="4" type="title"/>
          </p:nvPr>
        </p:nvSpPr>
        <p:spPr>
          <a:xfrm>
            <a:off x="3698825" y="3360050"/>
            <a:ext cx="606600" cy="5859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195" name="Google Shape;1195;p28"/>
          <p:cNvSpPr txBox="1"/>
          <p:nvPr>
            <p:ph idx="5" type="subTitle"/>
          </p:nvPr>
        </p:nvSpPr>
        <p:spPr>
          <a:xfrm>
            <a:off x="5644600" y="1637575"/>
            <a:ext cx="1757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6" name="Google Shape;1196;p28"/>
          <p:cNvSpPr txBox="1"/>
          <p:nvPr>
            <p:ph hasCustomPrompt="1" idx="6" type="title"/>
          </p:nvPr>
        </p:nvSpPr>
        <p:spPr>
          <a:xfrm>
            <a:off x="4840325" y="1672475"/>
            <a:ext cx="606600" cy="5859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197" name="Google Shape;1197;p28"/>
          <p:cNvSpPr txBox="1"/>
          <p:nvPr>
            <p:ph idx="7" type="subTitle"/>
          </p:nvPr>
        </p:nvSpPr>
        <p:spPr>
          <a:xfrm>
            <a:off x="5655000" y="3324225"/>
            <a:ext cx="1757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28"/>
          <p:cNvSpPr txBox="1"/>
          <p:nvPr>
            <p:ph hasCustomPrompt="1" idx="8" type="title"/>
          </p:nvPr>
        </p:nvSpPr>
        <p:spPr>
          <a:xfrm>
            <a:off x="4840313" y="3360050"/>
            <a:ext cx="606600" cy="5859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199" name="Google Shape;1199;p28"/>
          <p:cNvSpPr txBox="1"/>
          <p:nvPr>
            <p:ph idx="9" type="subTitle"/>
          </p:nvPr>
        </p:nvSpPr>
        <p:spPr>
          <a:xfrm>
            <a:off x="5649047" y="1893423"/>
            <a:ext cx="17574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0" name="Google Shape;1200;p28"/>
          <p:cNvSpPr txBox="1"/>
          <p:nvPr>
            <p:ph idx="13" type="subTitle"/>
          </p:nvPr>
        </p:nvSpPr>
        <p:spPr>
          <a:xfrm>
            <a:off x="5655000" y="3580447"/>
            <a:ext cx="17574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1" name="Google Shape;1201;p28"/>
          <p:cNvSpPr txBox="1"/>
          <p:nvPr>
            <p:ph idx="14" type="subTitle"/>
          </p:nvPr>
        </p:nvSpPr>
        <p:spPr>
          <a:xfrm>
            <a:off x="1732025" y="1893423"/>
            <a:ext cx="17574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" name="Google Shape;1202;p28"/>
          <p:cNvSpPr txBox="1"/>
          <p:nvPr>
            <p:ph idx="15" type="subTitle"/>
          </p:nvPr>
        </p:nvSpPr>
        <p:spPr>
          <a:xfrm>
            <a:off x="1740309" y="3580447"/>
            <a:ext cx="17574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4" name="Google Shape;1204;p29"/>
          <p:cNvGrpSpPr/>
          <p:nvPr/>
        </p:nvGrpSpPr>
        <p:grpSpPr>
          <a:xfrm>
            <a:off x="341190" y="4454263"/>
            <a:ext cx="242450" cy="299450"/>
            <a:chOff x="341190" y="4454263"/>
            <a:chExt cx="242450" cy="299450"/>
          </a:xfrm>
        </p:grpSpPr>
        <p:sp>
          <p:nvSpPr>
            <p:cNvPr id="1205" name="Google Shape;1205;p29"/>
            <p:cNvSpPr/>
            <p:nvPr/>
          </p:nvSpPr>
          <p:spPr>
            <a:xfrm flipH="1">
              <a:off x="341190" y="4454263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 flipH="1">
              <a:off x="448340" y="4454263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 flipH="1">
              <a:off x="555490" y="4454263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 flipH="1">
              <a:off x="341190" y="45446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 flipH="1">
              <a:off x="448340" y="45446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 flipH="1">
              <a:off x="555490" y="45446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 flipH="1">
              <a:off x="341190" y="4634363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 flipH="1">
              <a:off x="448340" y="4634363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 flipH="1">
              <a:off x="555490" y="4634363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 flipH="1">
              <a:off x="341190" y="4724813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 flipH="1">
              <a:off x="448340" y="4724813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 flipH="1">
              <a:off x="555490" y="4724813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7" name="Google Shape;1217;p29"/>
          <p:cNvSpPr/>
          <p:nvPr/>
        </p:nvSpPr>
        <p:spPr>
          <a:xfrm>
            <a:off x="8853475" y="596325"/>
            <a:ext cx="444600" cy="444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8" name="Google Shape;1218;p29"/>
          <p:cNvGrpSpPr/>
          <p:nvPr/>
        </p:nvGrpSpPr>
        <p:grpSpPr>
          <a:xfrm>
            <a:off x="1132313" y="1568975"/>
            <a:ext cx="6879350" cy="24350"/>
            <a:chOff x="713213" y="4855025"/>
            <a:chExt cx="6879350" cy="24350"/>
          </a:xfrm>
        </p:grpSpPr>
        <p:sp>
          <p:nvSpPr>
            <p:cNvPr id="1219" name="Google Shape;1219;p29"/>
            <p:cNvSpPr/>
            <p:nvPr/>
          </p:nvSpPr>
          <p:spPr>
            <a:xfrm rot="5400000">
              <a:off x="3759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 rot="5400000">
              <a:off x="2997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 rot="5400000">
              <a:off x="2235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 rot="5400000">
              <a:off x="1473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 rot="5400000">
              <a:off x="711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4" name="Google Shape;1224;p29"/>
            <p:cNvGrpSpPr/>
            <p:nvPr/>
          </p:nvGrpSpPr>
          <p:grpSpPr>
            <a:xfrm rot="5400000">
              <a:off x="6045713" y="3332525"/>
              <a:ext cx="24350" cy="3069350"/>
              <a:chOff x="336063" y="1037075"/>
              <a:chExt cx="24350" cy="3069350"/>
            </a:xfrm>
          </p:grpSpPr>
          <p:sp>
            <p:nvSpPr>
              <p:cNvPr id="1225" name="Google Shape;1225;p29"/>
              <p:cNvSpPr/>
              <p:nvPr/>
            </p:nvSpPr>
            <p:spPr>
              <a:xfrm>
                <a:off x="336063" y="1037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9"/>
              <p:cNvSpPr/>
              <p:nvPr/>
            </p:nvSpPr>
            <p:spPr>
              <a:xfrm>
                <a:off x="336063" y="1799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9"/>
              <p:cNvSpPr/>
              <p:nvPr/>
            </p:nvSpPr>
            <p:spPr>
              <a:xfrm>
                <a:off x="336063" y="2561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9"/>
              <p:cNvSpPr/>
              <p:nvPr/>
            </p:nvSpPr>
            <p:spPr>
              <a:xfrm>
                <a:off x="336063" y="3323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9"/>
              <p:cNvSpPr/>
              <p:nvPr/>
            </p:nvSpPr>
            <p:spPr>
              <a:xfrm>
                <a:off x="336063" y="4085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0" name="Google Shape;1230;p29"/>
          <p:cNvSpPr/>
          <p:nvPr/>
        </p:nvSpPr>
        <p:spPr>
          <a:xfrm rot="5400000">
            <a:off x="4178813" y="2332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29"/>
          <p:cNvSpPr/>
          <p:nvPr/>
        </p:nvSpPr>
        <p:spPr>
          <a:xfrm rot="5400000">
            <a:off x="3416813" y="2332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29"/>
          <p:cNvSpPr/>
          <p:nvPr/>
        </p:nvSpPr>
        <p:spPr>
          <a:xfrm rot="5400000">
            <a:off x="2654813" y="2332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29"/>
          <p:cNvSpPr/>
          <p:nvPr/>
        </p:nvSpPr>
        <p:spPr>
          <a:xfrm rot="5400000">
            <a:off x="1892813" y="2332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29"/>
          <p:cNvSpPr/>
          <p:nvPr/>
        </p:nvSpPr>
        <p:spPr>
          <a:xfrm rot="5400000">
            <a:off x="1130813" y="2332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29"/>
          <p:cNvSpPr/>
          <p:nvPr/>
        </p:nvSpPr>
        <p:spPr>
          <a:xfrm rot="5400000">
            <a:off x="7988813" y="2332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29"/>
          <p:cNvSpPr/>
          <p:nvPr/>
        </p:nvSpPr>
        <p:spPr>
          <a:xfrm rot="5400000">
            <a:off x="7226813" y="2332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29"/>
          <p:cNvSpPr/>
          <p:nvPr/>
        </p:nvSpPr>
        <p:spPr>
          <a:xfrm rot="5400000">
            <a:off x="4178813" y="3094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29"/>
          <p:cNvSpPr/>
          <p:nvPr/>
        </p:nvSpPr>
        <p:spPr>
          <a:xfrm rot="5400000">
            <a:off x="3416813" y="3094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29"/>
          <p:cNvSpPr/>
          <p:nvPr/>
        </p:nvSpPr>
        <p:spPr>
          <a:xfrm rot="5400000">
            <a:off x="2654813" y="3094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29"/>
          <p:cNvSpPr/>
          <p:nvPr/>
        </p:nvSpPr>
        <p:spPr>
          <a:xfrm rot="5400000">
            <a:off x="1892813" y="3094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29"/>
          <p:cNvSpPr/>
          <p:nvPr/>
        </p:nvSpPr>
        <p:spPr>
          <a:xfrm rot="5400000">
            <a:off x="1130813" y="3094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29"/>
          <p:cNvSpPr/>
          <p:nvPr/>
        </p:nvSpPr>
        <p:spPr>
          <a:xfrm rot="5400000">
            <a:off x="7988813" y="3094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29"/>
          <p:cNvSpPr/>
          <p:nvPr/>
        </p:nvSpPr>
        <p:spPr>
          <a:xfrm rot="5400000">
            <a:off x="7226813" y="3094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9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45" name="Google Shape;1245;p29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6" name="Google Shape;1246;p29"/>
          <p:cNvSpPr txBox="1"/>
          <p:nvPr>
            <p:ph idx="1" type="subTitle"/>
          </p:nvPr>
        </p:nvSpPr>
        <p:spPr>
          <a:xfrm>
            <a:off x="4934850" y="2434550"/>
            <a:ext cx="2042400" cy="11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" name="Google Shape;1247;p29"/>
          <p:cNvSpPr/>
          <p:nvPr/>
        </p:nvSpPr>
        <p:spPr>
          <a:xfrm rot="5400000">
            <a:off x="4178813" y="3856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9"/>
          <p:cNvSpPr/>
          <p:nvPr/>
        </p:nvSpPr>
        <p:spPr>
          <a:xfrm rot="5400000">
            <a:off x="3416813" y="3856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29"/>
          <p:cNvSpPr/>
          <p:nvPr/>
        </p:nvSpPr>
        <p:spPr>
          <a:xfrm rot="5400000">
            <a:off x="2654813" y="3856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29"/>
          <p:cNvSpPr/>
          <p:nvPr/>
        </p:nvSpPr>
        <p:spPr>
          <a:xfrm rot="5400000">
            <a:off x="1892813" y="3856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29"/>
          <p:cNvSpPr/>
          <p:nvPr/>
        </p:nvSpPr>
        <p:spPr>
          <a:xfrm rot="5400000">
            <a:off x="1130813" y="3856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29"/>
          <p:cNvSpPr/>
          <p:nvPr/>
        </p:nvSpPr>
        <p:spPr>
          <a:xfrm rot="5400000">
            <a:off x="7988813" y="3856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29"/>
          <p:cNvSpPr/>
          <p:nvPr/>
        </p:nvSpPr>
        <p:spPr>
          <a:xfrm rot="5400000">
            <a:off x="7226813" y="3856475"/>
            <a:ext cx="24350" cy="21350"/>
          </a:xfrm>
          <a:custGeom>
            <a:rect b="b" l="l" r="r" t="t"/>
            <a:pathLst>
              <a:path extrusionOk="0" h="854" w="974">
                <a:moveTo>
                  <a:pt x="548" y="0"/>
                </a:moveTo>
                <a:cubicBezTo>
                  <a:pt x="183" y="0"/>
                  <a:pt x="1" y="456"/>
                  <a:pt x="244" y="730"/>
                </a:cubicBezTo>
                <a:cubicBezTo>
                  <a:pt x="330" y="816"/>
                  <a:pt x="435" y="854"/>
                  <a:pt x="537" y="854"/>
                </a:cubicBezTo>
                <a:cubicBezTo>
                  <a:pt x="760" y="854"/>
                  <a:pt x="974" y="675"/>
                  <a:pt x="974" y="426"/>
                </a:cubicBezTo>
                <a:cubicBezTo>
                  <a:pt x="974" y="213"/>
                  <a:pt x="791" y="0"/>
                  <a:pt x="5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29"/>
          <p:cNvGrpSpPr/>
          <p:nvPr/>
        </p:nvGrpSpPr>
        <p:grpSpPr>
          <a:xfrm>
            <a:off x="1132313" y="4616975"/>
            <a:ext cx="6879350" cy="24350"/>
            <a:chOff x="713213" y="4855025"/>
            <a:chExt cx="6879350" cy="24350"/>
          </a:xfrm>
        </p:grpSpPr>
        <p:sp>
          <p:nvSpPr>
            <p:cNvPr id="1255" name="Google Shape;1255;p29"/>
            <p:cNvSpPr/>
            <p:nvPr/>
          </p:nvSpPr>
          <p:spPr>
            <a:xfrm rot="5400000">
              <a:off x="3759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 rot="5400000">
              <a:off x="2997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 rot="5400000">
              <a:off x="2235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 rot="5400000">
              <a:off x="1473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 rot="5400000">
              <a:off x="711713" y="485652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0" name="Google Shape;1260;p29"/>
            <p:cNvGrpSpPr/>
            <p:nvPr/>
          </p:nvGrpSpPr>
          <p:grpSpPr>
            <a:xfrm rot="5400000">
              <a:off x="6045713" y="3332525"/>
              <a:ext cx="24350" cy="3069350"/>
              <a:chOff x="336063" y="1037075"/>
              <a:chExt cx="24350" cy="3069350"/>
            </a:xfrm>
          </p:grpSpPr>
          <p:sp>
            <p:nvSpPr>
              <p:cNvPr id="1261" name="Google Shape;1261;p29"/>
              <p:cNvSpPr/>
              <p:nvPr/>
            </p:nvSpPr>
            <p:spPr>
              <a:xfrm>
                <a:off x="336063" y="1037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9"/>
              <p:cNvSpPr/>
              <p:nvPr/>
            </p:nvSpPr>
            <p:spPr>
              <a:xfrm>
                <a:off x="336063" y="1799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9"/>
              <p:cNvSpPr/>
              <p:nvPr/>
            </p:nvSpPr>
            <p:spPr>
              <a:xfrm>
                <a:off x="336063" y="2561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9"/>
              <p:cNvSpPr/>
              <p:nvPr/>
            </p:nvSpPr>
            <p:spPr>
              <a:xfrm>
                <a:off x="336063" y="3323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9"/>
              <p:cNvSpPr/>
              <p:nvPr/>
            </p:nvSpPr>
            <p:spPr>
              <a:xfrm>
                <a:off x="336063" y="4085075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0"/>
          <p:cNvSpPr/>
          <p:nvPr/>
        </p:nvSpPr>
        <p:spPr>
          <a:xfrm>
            <a:off x="647815" y="4539037"/>
            <a:ext cx="130826" cy="129929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30"/>
          <p:cNvGrpSpPr/>
          <p:nvPr/>
        </p:nvGrpSpPr>
        <p:grpSpPr>
          <a:xfrm>
            <a:off x="8693238" y="-940687"/>
            <a:ext cx="21350" cy="3072350"/>
            <a:chOff x="795213" y="1473250"/>
            <a:chExt cx="21350" cy="3072350"/>
          </a:xfrm>
        </p:grpSpPr>
        <p:grpSp>
          <p:nvGrpSpPr>
            <p:cNvPr id="1269" name="Google Shape;1269;p30"/>
            <p:cNvGrpSpPr/>
            <p:nvPr/>
          </p:nvGrpSpPr>
          <p:grpSpPr>
            <a:xfrm>
              <a:off x="795213" y="1473250"/>
              <a:ext cx="21350" cy="481550"/>
              <a:chOff x="1233713" y="3232350"/>
              <a:chExt cx="21350" cy="481550"/>
            </a:xfrm>
          </p:grpSpPr>
          <p:sp>
            <p:nvSpPr>
              <p:cNvPr id="1270" name="Google Shape;1270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4" name="Google Shape;1274;p30"/>
            <p:cNvGrpSpPr/>
            <p:nvPr/>
          </p:nvGrpSpPr>
          <p:grpSpPr>
            <a:xfrm>
              <a:off x="795213" y="2082850"/>
              <a:ext cx="21350" cy="481550"/>
              <a:chOff x="1233713" y="3232350"/>
              <a:chExt cx="21350" cy="481550"/>
            </a:xfrm>
          </p:grpSpPr>
          <p:sp>
            <p:nvSpPr>
              <p:cNvPr id="1275" name="Google Shape;1275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9" name="Google Shape;1279;p30"/>
            <p:cNvGrpSpPr/>
            <p:nvPr/>
          </p:nvGrpSpPr>
          <p:grpSpPr>
            <a:xfrm>
              <a:off x="795213" y="2692450"/>
              <a:ext cx="21350" cy="481550"/>
              <a:chOff x="1233713" y="3232350"/>
              <a:chExt cx="21350" cy="481550"/>
            </a:xfrm>
          </p:grpSpPr>
          <p:sp>
            <p:nvSpPr>
              <p:cNvPr id="1280" name="Google Shape;1280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4" name="Google Shape;1284;p30"/>
            <p:cNvGrpSpPr/>
            <p:nvPr/>
          </p:nvGrpSpPr>
          <p:grpSpPr>
            <a:xfrm>
              <a:off x="795213" y="3302050"/>
              <a:ext cx="21350" cy="481550"/>
              <a:chOff x="1233713" y="3232350"/>
              <a:chExt cx="21350" cy="481550"/>
            </a:xfrm>
          </p:grpSpPr>
          <p:sp>
            <p:nvSpPr>
              <p:cNvPr id="1285" name="Google Shape;1285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9" name="Google Shape;1289;p30"/>
            <p:cNvGrpSpPr/>
            <p:nvPr/>
          </p:nvGrpSpPr>
          <p:grpSpPr>
            <a:xfrm>
              <a:off x="795213" y="3911650"/>
              <a:ext cx="21350" cy="176750"/>
              <a:chOff x="1233713" y="3232350"/>
              <a:chExt cx="21350" cy="176750"/>
            </a:xfrm>
          </p:grpSpPr>
          <p:sp>
            <p:nvSpPr>
              <p:cNvPr id="1290" name="Google Shape;1290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2" name="Google Shape;1292;p30"/>
            <p:cNvGrpSpPr/>
            <p:nvPr/>
          </p:nvGrpSpPr>
          <p:grpSpPr>
            <a:xfrm>
              <a:off x="795213" y="4216450"/>
              <a:ext cx="21350" cy="176750"/>
              <a:chOff x="1233713" y="3232350"/>
              <a:chExt cx="21350" cy="176750"/>
            </a:xfrm>
          </p:grpSpPr>
          <p:sp>
            <p:nvSpPr>
              <p:cNvPr id="1293" name="Google Shape;1293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5" name="Google Shape;1295;p30"/>
            <p:cNvSpPr/>
            <p:nvPr/>
          </p:nvSpPr>
          <p:spPr>
            <a:xfrm rot="5400000">
              <a:off x="793713" y="4522750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30"/>
          <p:cNvGrpSpPr/>
          <p:nvPr/>
        </p:nvGrpSpPr>
        <p:grpSpPr>
          <a:xfrm>
            <a:off x="8845638" y="-940687"/>
            <a:ext cx="21350" cy="3072350"/>
            <a:chOff x="795213" y="1473250"/>
            <a:chExt cx="21350" cy="3072350"/>
          </a:xfrm>
        </p:grpSpPr>
        <p:grpSp>
          <p:nvGrpSpPr>
            <p:cNvPr id="1297" name="Google Shape;1297;p30"/>
            <p:cNvGrpSpPr/>
            <p:nvPr/>
          </p:nvGrpSpPr>
          <p:grpSpPr>
            <a:xfrm>
              <a:off x="795213" y="1473250"/>
              <a:ext cx="21350" cy="481550"/>
              <a:chOff x="1233713" y="3232350"/>
              <a:chExt cx="21350" cy="481550"/>
            </a:xfrm>
          </p:grpSpPr>
          <p:sp>
            <p:nvSpPr>
              <p:cNvPr id="1298" name="Google Shape;1298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2" name="Google Shape;1302;p30"/>
            <p:cNvGrpSpPr/>
            <p:nvPr/>
          </p:nvGrpSpPr>
          <p:grpSpPr>
            <a:xfrm>
              <a:off x="795213" y="2082850"/>
              <a:ext cx="21350" cy="481550"/>
              <a:chOff x="1233713" y="3232350"/>
              <a:chExt cx="21350" cy="481550"/>
            </a:xfrm>
          </p:grpSpPr>
          <p:sp>
            <p:nvSpPr>
              <p:cNvPr id="1303" name="Google Shape;1303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5213" y="2692450"/>
              <a:ext cx="21350" cy="481550"/>
              <a:chOff x="1233713" y="3232350"/>
              <a:chExt cx="21350" cy="481550"/>
            </a:xfrm>
          </p:grpSpPr>
          <p:sp>
            <p:nvSpPr>
              <p:cNvPr id="1308" name="Google Shape;1308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2" name="Google Shape;1312;p30"/>
            <p:cNvGrpSpPr/>
            <p:nvPr/>
          </p:nvGrpSpPr>
          <p:grpSpPr>
            <a:xfrm>
              <a:off x="795213" y="3302050"/>
              <a:ext cx="21350" cy="481550"/>
              <a:chOff x="1233713" y="3232350"/>
              <a:chExt cx="21350" cy="481550"/>
            </a:xfrm>
          </p:grpSpPr>
          <p:sp>
            <p:nvSpPr>
              <p:cNvPr id="1313" name="Google Shape;1313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7" name="Google Shape;1317;p30"/>
            <p:cNvGrpSpPr/>
            <p:nvPr/>
          </p:nvGrpSpPr>
          <p:grpSpPr>
            <a:xfrm>
              <a:off x="795213" y="3911650"/>
              <a:ext cx="21350" cy="176750"/>
              <a:chOff x="1233713" y="3232350"/>
              <a:chExt cx="21350" cy="176750"/>
            </a:xfrm>
          </p:grpSpPr>
          <p:sp>
            <p:nvSpPr>
              <p:cNvPr id="1318" name="Google Shape;1318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30"/>
            <p:cNvGrpSpPr/>
            <p:nvPr/>
          </p:nvGrpSpPr>
          <p:grpSpPr>
            <a:xfrm>
              <a:off x="795213" y="4216450"/>
              <a:ext cx="21350" cy="176750"/>
              <a:chOff x="1233713" y="3232350"/>
              <a:chExt cx="21350" cy="176750"/>
            </a:xfrm>
          </p:grpSpPr>
          <p:sp>
            <p:nvSpPr>
              <p:cNvPr id="1321" name="Google Shape;1321;p30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3" name="Google Shape;1323;p30"/>
            <p:cNvSpPr/>
            <p:nvPr/>
          </p:nvSpPr>
          <p:spPr>
            <a:xfrm rot="5400000">
              <a:off x="793713" y="4522750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30"/>
          <p:cNvSpPr/>
          <p:nvPr/>
        </p:nvSpPr>
        <p:spPr>
          <a:xfrm>
            <a:off x="-112825" y="435700"/>
            <a:ext cx="207600" cy="20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0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26" name="Google Shape;1326;p30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8" name="Google Shape;1328;p31"/>
          <p:cNvGrpSpPr/>
          <p:nvPr/>
        </p:nvGrpSpPr>
        <p:grpSpPr>
          <a:xfrm>
            <a:off x="211938" y="185438"/>
            <a:ext cx="3072350" cy="173750"/>
            <a:chOff x="4436588" y="371263"/>
            <a:chExt cx="3072350" cy="173750"/>
          </a:xfrm>
        </p:grpSpPr>
        <p:grpSp>
          <p:nvGrpSpPr>
            <p:cNvPr id="1329" name="Google Shape;1329;p31"/>
            <p:cNvGrpSpPr/>
            <p:nvPr/>
          </p:nvGrpSpPr>
          <p:grpSpPr>
            <a:xfrm rot="5400000">
              <a:off x="5962088" y="-1154237"/>
              <a:ext cx="21350" cy="3072350"/>
              <a:chOff x="795213" y="1473250"/>
              <a:chExt cx="21350" cy="3072350"/>
            </a:xfrm>
          </p:grpSpPr>
          <p:grpSp>
            <p:nvGrpSpPr>
              <p:cNvPr id="1330" name="Google Shape;1330;p31"/>
              <p:cNvGrpSpPr/>
              <p:nvPr/>
            </p:nvGrpSpPr>
            <p:grpSpPr>
              <a:xfrm>
                <a:off x="795213" y="1473250"/>
                <a:ext cx="21350" cy="481550"/>
                <a:chOff x="1233713" y="3232350"/>
                <a:chExt cx="21350" cy="481550"/>
              </a:xfrm>
            </p:grpSpPr>
            <p:sp>
              <p:nvSpPr>
                <p:cNvPr id="1331" name="Google Shape;1331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31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31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5" name="Google Shape;1335;p31"/>
              <p:cNvGrpSpPr/>
              <p:nvPr/>
            </p:nvGrpSpPr>
            <p:grpSpPr>
              <a:xfrm>
                <a:off x="795213" y="2082850"/>
                <a:ext cx="21350" cy="481550"/>
                <a:chOff x="1233713" y="3232350"/>
                <a:chExt cx="21350" cy="481550"/>
              </a:xfrm>
            </p:grpSpPr>
            <p:sp>
              <p:nvSpPr>
                <p:cNvPr id="1336" name="Google Shape;1336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31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31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40" name="Google Shape;1340;p31"/>
              <p:cNvGrpSpPr/>
              <p:nvPr/>
            </p:nvGrpSpPr>
            <p:grpSpPr>
              <a:xfrm>
                <a:off x="795213" y="2692450"/>
                <a:ext cx="21350" cy="481550"/>
                <a:chOff x="1233713" y="3232350"/>
                <a:chExt cx="21350" cy="481550"/>
              </a:xfrm>
            </p:grpSpPr>
            <p:sp>
              <p:nvSpPr>
                <p:cNvPr id="1341" name="Google Shape;1341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45" name="Google Shape;1345;p31"/>
              <p:cNvGrpSpPr/>
              <p:nvPr/>
            </p:nvGrpSpPr>
            <p:grpSpPr>
              <a:xfrm>
                <a:off x="795213" y="3302050"/>
                <a:ext cx="21350" cy="481550"/>
                <a:chOff x="1233713" y="3232350"/>
                <a:chExt cx="21350" cy="481550"/>
              </a:xfrm>
            </p:grpSpPr>
            <p:sp>
              <p:nvSpPr>
                <p:cNvPr id="1346" name="Google Shape;1346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31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31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0" name="Google Shape;1350;p31"/>
              <p:cNvGrpSpPr/>
              <p:nvPr/>
            </p:nvGrpSpPr>
            <p:grpSpPr>
              <a:xfrm>
                <a:off x="795213" y="3911650"/>
                <a:ext cx="21350" cy="176750"/>
                <a:chOff x="1233713" y="3232350"/>
                <a:chExt cx="21350" cy="176750"/>
              </a:xfrm>
            </p:grpSpPr>
            <p:sp>
              <p:nvSpPr>
                <p:cNvPr id="1351" name="Google Shape;1351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3" name="Google Shape;1353;p31"/>
              <p:cNvGrpSpPr/>
              <p:nvPr/>
            </p:nvGrpSpPr>
            <p:grpSpPr>
              <a:xfrm>
                <a:off x="795213" y="4216450"/>
                <a:ext cx="21350" cy="176750"/>
                <a:chOff x="1233713" y="3232350"/>
                <a:chExt cx="21350" cy="176750"/>
              </a:xfrm>
            </p:grpSpPr>
            <p:sp>
              <p:nvSpPr>
                <p:cNvPr id="1354" name="Google Shape;1354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56" name="Google Shape;1356;p31"/>
              <p:cNvSpPr/>
              <p:nvPr/>
            </p:nvSpPr>
            <p:spPr>
              <a:xfrm rot="5400000">
                <a:off x="793713" y="45227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7" name="Google Shape;1357;p31"/>
            <p:cNvGrpSpPr/>
            <p:nvPr/>
          </p:nvGrpSpPr>
          <p:grpSpPr>
            <a:xfrm rot="5400000">
              <a:off x="5962088" y="-1001837"/>
              <a:ext cx="21350" cy="3072350"/>
              <a:chOff x="795213" y="1473250"/>
              <a:chExt cx="21350" cy="3072350"/>
            </a:xfrm>
          </p:grpSpPr>
          <p:grpSp>
            <p:nvGrpSpPr>
              <p:cNvPr id="1358" name="Google Shape;1358;p31"/>
              <p:cNvGrpSpPr/>
              <p:nvPr/>
            </p:nvGrpSpPr>
            <p:grpSpPr>
              <a:xfrm>
                <a:off x="795213" y="1473250"/>
                <a:ext cx="21350" cy="481550"/>
                <a:chOff x="1233713" y="3232350"/>
                <a:chExt cx="21350" cy="481550"/>
              </a:xfrm>
            </p:grpSpPr>
            <p:sp>
              <p:nvSpPr>
                <p:cNvPr id="1359" name="Google Shape;1359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31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31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3" name="Google Shape;1363;p31"/>
              <p:cNvGrpSpPr/>
              <p:nvPr/>
            </p:nvGrpSpPr>
            <p:grpSpPr>
              <a:xfrm>
                <a:off x="795213" y="2082850"/>
                <a:ext cx="21350" cy="481550"/>
                <a:chOff x="1233713" y="3232350"/>
                <a:chExt cx="21350" cy="481550"/>
              </a:xfrm>
            </p:grpSpPr>
            <p:sp>
              <p:nvSpPr>
                <p:cNvPr id="1364" name="Google Shape;1364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31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31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8" name="Google Shape;1368;p31"/>
              <p:cNvGrpSpPr/>
              <p:nvPr/>
            </p:nvGrpSpPr>
            <p:grpSpPr>
              <a:xfrm>
                <a:off x="795213" y="2692450"/>
                <a:ext cx="21350" cy="481550"/>
                <a:chOff x="1233713" y="3232350"/>
                <a:chExt cx="21350" cy="481550"/>
              </a:xfrm>
            </p:grpSpPr>
            <p:sp>
              <p:nvSpPr>
                <p:cNvPr id="1369" name="Google Shape;1369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31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31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3" name="Google Shape;1373;p31"/>
              <p:cNvGrpSpPr/>
              <p:nvPr/>
            </p:nvGrpSpPr>
            <p:grpSpPr>
              <a:xfrm>
                <a:off x="795213" y="3302050"/>
                <a:ext cx="21350" cy="481550"/>
                <a:chOff x="1233713" y="3232350"/>
                <a:chExt cx="21350" cy="481550"/>
              </a:xfrm>
            </p:grpSpPr>
            <p:sp>
              <p:nvSpPr>
                <p:cNvPr id="1374" name="Google Shape;1374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31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31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8" name="Google Shape;1378;p31"/>
              <p:cNvGrpSpPr/>
              <p:nvPr/>
            </p:nvGrpSpPr>
            <p:grpSpPr>
              <a:xfrm>
                <a:off x="795213" y="3911650"/>
                <a:ext cx="21350" cy="176750"/>
                <a:chOff x="1233713" y="3232350"/>
                <a:chExt cx="21350" cy="176750"/>
              </a:xfrm>
            </p:grpSpPr>
            <p:sp>
              <p:nvSpPr>
                <p:cNvPr id="1379" name="Google Shape;1379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1" name="Google Shape;1381;p31"/>
              <p:cNvGrpSpPr/>
              <p:nvPr/>
            </p:nvGrpSpPr>
            <p:grpSpPr>
              <a:xfrm>
                <a:off x="795213" y="4216450"/>
                <a:ext cx="21350" cy="176750"/>
                <a:chOff x="1233713" y="3232350"/>
                <a:chExt cx="21350" cy="176750"/>
              </a:xfrm>
            </p:grpSpPr>
            <p:sp>
              <p:nvSpPr>
                <p:cNvPr id="1382" name="Google Shape;1382;p31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31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84" name="Google Shape;1384;p31"/>
              <p:cNvSpPr/>
              <p:nvPr/>
            </p:nvSpPr>
            <p:spPr>
              <a:xfrm rot="5400000">
                <a:off x="793713" y="45227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85" name="Google Shape;1385;p31"/>
          <p:cNvSpPr/>
          <p:nvPr/>
        </p:nvSpPr>
        <p:spPr>
          <a:xfrm>
            <a:off x="8744690" y="474537"/>
            <a:ext cx="130826" cy="129929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1"/>
          <p:cNvSpPr/>
          <p:nvPr/>
        </p:nvSpPr>
        <p:spPr>
          <a:xfrm>
            <a:off x="8362325" y="4785125"/>
            <a:ext cx="221400" cy="2214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1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88" name="Google Shape;1388;p31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0" name="Google Shape;1390;p32"/>
          <p:cNvGrpSpPr/>
          <p:nvPr/>
        </p:nvGrpSpPr>
        <p:grpSpPr>
          <a:xfrm>
            <a:off x="6450524" y="1632738"/>
            <a:ext cx="2486400" cy="2307350"/>
            <a:chOff x="6450524" y="1429263"/>
            <a:chExt cx="2486400" cy="2307350"/>
          </a:xfrm>
        </p:grpSpPr>
        <p:sp>
          <p:nvSpPr>
            <p:cNvPr id="1391" name="Google Shape;1391;p32"/>
            <p:cNvSpPr/>
            <p:nvPr/>
          </p:nvSpPr>
          <p:spPr>
            <a:xfrm>
              <a:off x="6450524" y="1429263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6860874" y="1429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7271224" y="1429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7684599" y="1429263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8091899" y="1429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8502249" y="1429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8915624" y="1429263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6450524" y="2191263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6860874" y="2191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7271224" y="2191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7684599" y="2191263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8091899" y="2191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8502249" y="2191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8915624" y="2191263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6450524" y="2953263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6860874" y="2953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7271224" y="2953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7684599" y="2953263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8091899" y="2953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8502249" y="2953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8915624" y="2953263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6450524" y="3715263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6860874" y="3715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7271224" y="3715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7684599" y="3715263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8091899" y="3715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8502249" y="3715263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8915624" y="3715263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32"/>
          <p:cNvSpPr/>
          <p:nvPr/>
        </p:nvSpPr>
        <p:spPr>
          <a:xfrm>
            <a:off x="8740650" y="776500"/>
            <a:ext cx="637200" cy="637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32"/>
          <p:cNvSpPr/>
          <p:nvPr/>
        </p:nvSpPr>
        <p:spPr>
          <a:xfrm rot="-2825509">
            <a:off x="7260495" y="463941"/>
            <a:ext cx="215033" cy="215033"/>
          </a:xfrm>
          <a:prstGeom prst="arc">
            <a:avLst>
              <a:gd fmla="val 16200000" name="adj1"/>
              <a:gd fmla="val 4931552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32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22" name="Google Shape;1422;p32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1_1_1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oogle Shape;1424;p33"/>
          <p:cNvGrpSpPr/>
          <p:nvPr/>
        </p:nvGrpSpPr>
        <p:grpSpPr>
          <a:xfrm flipH="1" rot="10800000">
            <a:off x="33187" y="-147160"/>
            <a:ext cx="1744000" cy="299450"/>
            <a:chOff x="713225" y="654775"/>
            <a:chExt cx="1744000" cy="299450"/>
          </a:xfrm>
        </p:grpSpPr>
        <p:sp>
          <p:nvSpPr>
            <p:cNvPr id="1425" name="Google Shape;1425;p33"/>
            <p:cNvSpPr/>
            <p:nvPr/>
          </p:nvSpPr>
          <p:spPr>
            <a:xfrm rot="10800000">
              <a:off x="7132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3"/>
            <p:cNvSpPr/>
            <p:nvPr/>
          </p:nvSpPr>
          <p:spPr>
            <a:xfrm rot="10800000">
              <a:off x="82037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3"/>
            <p:cNvSpPr/>
            <p:nvPr/>
          </p:nvSpPr>
          <p:spPr>
            <a:xfrm rot="10800000">
              <a:off x="9275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3"/>
            <p:cNvSpPr/>
            <p:nvPr/>
          </p:nvSpPr>
          <p:spPr>
            <a:xfrm rot="10800000">
              <a:off x="103467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3"/>
            <p:cNvSpPr/>
            <p:nvPr/>
          </p:nvSpPr>
          <p:spPr>
            <a:xfrm rot="10800000">
              <a:off x="114182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3"/>
            <p:cNvSpPr/>
            <p:nvPr/>
          </p:nvSpPr>
          <p:spPr>
            <a:xfrm rot="10800000">
              <a:off x="1248950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3"/>
            <p:cNvSpPr/>
            <p:nvPr/>
          </p:nvSpPr>
          <p:spPr>
            <a:xfrm rot="10800000">
              <a:off x="7132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3"/>
            <p:cNvSpPr/>
            <p:nvPr/>
          </p:nvSpPr>
          <p:spPr>
            <a:xfrm rot="10800000">
              <a:off x="82037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3"/>
            <p:cNvSpPr/>
            <p:nvPr/>
          </p:nvSpPr>
          <p:spPr>
            <a:xfrm rot="10800000">
              <a:off x="9275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3"/>
            <p:cNvSpPr/>
            <p:nvPr/>
          </p:nvSpPr>
          <p:spPr>
            <a:xfrm rot="10800000">
              <a:off x="103467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3"/>
            <p:cNvSpPr/>
            <p:nvPr/>
          </p:nvSpPr>
          <p:spPr>
            <a:xfrm rot="10800000">
              <a:off x="114182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3"/>
            <p:cNvSpPr/>
            <p:nvPr/>
          </p:nvSpPr>
          <p:spPr>
            <a:xfrm rot="10800000">
              <a:off x="124895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3"/>
            <p:cNvSpPr/>
            <p:nvPr/>
          </p:nvSpPr>
          <p:spPr>
            <a:xfrm rot="10800000">
              <a:off x="135610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3"/>
            <p:cNvSpPr/>
            <p:nvPr/>
          </p:nvSpPr>
          <p:spPr>
            <a:xfrm rot="10800000">
              <a:off x="14640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 rot="10800000">
              <a:off x="157115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 rot="10800000">
              <a:off x="16783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 rot="10800000">
              <a:off x="7132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 rot="10800000">
              <a:off x="82037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 rot="10800000">
              <a:off x="9275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3"/>
            <p:cNvSpPr/>
            <p:nvPr/>
          </p:nvSpPr>
          <p:spPr>
            <a:xfrm rot="10800000">
              <a:off x="103467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3"/>
            <p:cNvSpPr/>
            <p:nvPr/>
          </p:nvSpPr>
          <p:spPr>
            <a:xfrm rot="10800000">
              <a:off x="11418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 rot="10800000">
              <a:off x="12489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 rot="10800000">
              <a:off x="13561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 rot="10800000">
              <a:off x="14640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 rot="10800000">
              <a:off x="157115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 rot="10800000">
              <a:off x="16783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 rot="10800000">
              <a:off x="17854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 rot="10800000">
              <a:off x="18926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 rot="10800000">
              <a:off x="19997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 rot="10800000">
              <a:off x="2107650" y="74522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 rot="10800000">
              <a:off x="7132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 rot="10800000">
              <a:off x="82037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 rot="10800000">
              <a:off x="9275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 rot="10800000">
              <a:off x="103467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11418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 rot="10800000">
              <a:off x="12489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 rot="10800000">
              <a:off x="13561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 rot="10800000">
              <a:off x="14640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 rot="10800000">
              <a:off x="157115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 rot="10800000">
              <a:off x="16783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 rot="10800000">
              <a:off x="17854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 rot="10800000">
              <a:off x="18926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 rot="10800000">
              <a:off x="19997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 rot="10800000">
              <a:off x="21076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 rot="10800000">
              <a:off x="22148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 rot="10800000">
              <a:off x="23219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 rot="10800000">
              <a:off x="24291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33"/>
          <p:cNvSpPr/>
          <p:nvPr/>
        </p:nvSpPr>
        <p:spPr>
          <a:xfrm flipH="1" rot="-7300942">
            <a:off x="8498674" y="4455423"/>
            <a:ext cx="360999" cy="361314"/>
          </a:xfrm>
          <a:prstGeom prst="arc">
            <a:avLst>
              <a:gd fmla="val 17925235" name="adj1"/>
              <a:gd fmla="val 5303358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33"/>
          <p:cNvGrpSpPr/>
          <p:nvPr/>
        </p:nvGrpSpPr>
        <p:grpSpPr>
          <a:xfrm>
            <a:off x="8557962" y="337090"/>
            <a:ext cx="242450" cy="299450"/>
            <a:chOff x="6932087" y="841490"/>
            <a:chExt cx="242450" cy="299450"/>
          </a:xfrm>
        </p:grpSpPr>
        <p:sp>
          <p:nvSpPr>
            <p:cNvPr id="1474" name="Google Shape;1474;p33"/>
            <p:cNvSpPr/>
            <p:nvPr/>
          </p:nvSpPr>
          <p:spPr>
            <a:xfrm flipH="1">
              <a:off x="6932087" y="84149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 flipH="1">
              <a:off x="7039237" y="84149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 flipH="1">
              <a:off x="7146387" y="84149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 flipH="1">
              <a:off x="6932087" y="93191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 flipH="1">
              <a:off x="7039237" y="93191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 flipH="1">
              <a:off x="7146387" y="93191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 flipH="1">
              <a:off x="6932087" y="102159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 flipH="1">
              <a:off x="7039237" y="102159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 flipH="1">
              <a:off x="7146387" y="102159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 flipH="1">
              <a:off x="6932087" y="111204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 flipH="1">
              <a:off x="7039237" y="111204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 flipH="1">
              <a:off x="7146387" y="111204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33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87" name="Google Shape;1487;p33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9" name="Google Shape;1489;p34"/>
          <p:cNvGrpSpPr/>
          <p:nvPr/>
        </p:nvGrpSpPr>
        <p:grpSpPr>
          <a:xfrm>
            <a:off x="8302325" y="1109325"/>
            <a:ext cx="350350" cy="209000"/>
            <a:chOff x="6013425" y="299625"/>
            <a:chExt cx="350350" cy="209000"/>
          </a:xfrm>
        </p:grpSpPr>
        <p:sp>
          <p:nvSpPr>
            <p:cNvPr id="1490" name="Google Shape;1490;p34"/>
            <p:cNvSpPr/>
            <p:nvPr/>
          </p:nvSpPr>
          <p:spPr>
            <a:xfrm>
              <a:off x="6334875" y="29962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4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912" y="1125"/>
                    <a:pt x="1155" y="882"/>
                    <a:pt x="1155" y="548"/>
                  </a:cubicBezTo>
                  <a:cubicBezTo>
                    <a:pt x="1155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6227725" y="29962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6120575" y="29962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6013425" y="29962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6334875" y="3893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912" y="1155"/>
                    <a:pt x="1155" y="882"/>
                    <a:pt x="1155" y="578"/>
                  </a:cubicBezTo>
                  <a:cubicBezTo>
                    <a:pt x="1155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6227725" y="3893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6120575" y="3893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6013425" y="3893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6334875" y="4797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912" y="1155"/>
                    <a:pt x="1155" y="882"/>
                    <a:pt x="1155" y="578"/>
                  </a:cubicBezTo>
                  <a:cubicBezTo>
                    <a:pt x="1155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6227725" y="4797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6120575" y="4797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6013425" y="4797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2" name="Google Shape;1502;p34"/>
          <p:cNvSpPr/>
          <p:nvPr/>
        </p:nvSpPr>
        <p:spPr>
          <a:xfrm>
            <a:off x="3707725" y="332650"/>
            <a:ext cx="109450" cy="108700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34"/>
          <p:cNvSpPr/>
          <p:nvPr/>
        </p:nvSpPr>
        <p:spPr>
          <a:xfrm>
            <a:off x="126075" y="4604000"/>
            <a:ext cx="162600" cy="162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34"/>
          <p:cNvSpPr/>
          <p:nvPr/>
        </p:nvSpPr>
        <p:spPr>
          <a:xfrm rot="2122677">
            <a:off x="8453591" y="3711111"/>
            <a:ext cx="350279" cy="350279"/>
          </a:xfrm>
          <a:prstGeom prst="arc">
            <a:avLst>
              <a:gd fmla="val 16200000" name="adj1"/>
              <a:gd fmla="val 5295288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34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06" name="Google Shape;1506;p34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35"/>
          <p:cNvSpPr/>
          <p:nvPr/>
        </p:nvSpPr>
        <p:spPr>
          <a:xfrm rot="-2126238">
            <a:off x="8375601" y="370286"/>
            <a:ext cx="338386" cy="338386"/>
          </a:xfrm>
          <a:prstGeom prst="arc">
            <a:avLst>
              <a:gd fmla="val 16200000" name="adj1"/>
              <a:gd fmla="val 5243259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35"/>
          <p:cNvSpPr/>
          <p:nvPr/>
        </p:nvSpPr>
        <p:spPr>
          <a:xfrm rot="7184107">
            <a:off x="885699" y="4540637"/>
            <a:ext cx="218351" cy="218351"/>
          </a:xfrm>
          <a:prstGeom prst="arc">
            <a:avLst>
              <a:gd fmla="val 16200000" name="adj1"/>
              <a:gd fmla="val 5243259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35"/>
          <p:cNvSpPr/>
          <p:nvPr/>
        </p:nvSpPr>
        <p:spPr>
          <a:xfrm>
            <a:off x="5993100" y="4798775"/>
            <a:ext cx="637200" cy="637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35"/>
          <p:cNvSpPr/>
          <p:nvPr/>
        </p:nvSpPr>
        <p:spPr>
          <a:xfrm>
            <a:off x="125950" y="710625"/>
            <a:ext cx="152400" cy="1524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2" name="Google Shape;1512;p35"/>
          <p:cNvGrpSpPr/>
          <p:nvPr/>
        </p:nvGrpSpPr>
        <p:grpSpPr>
          <a:xfrm>
            <a:off x="12497" y="2323625"/>
            <a:ext cx="199125" cy="496450"/>
            <a:chOff x="12497" y="2323625"/>
            <a:chExt cx="199125" cy="496450"/>
          </a:xfrm>
        </p:grpSpPr>
        <p:sp>
          <p:nvSpPr>
            <p:cNvPr id="1513" name="Google Shape;1513;p35"/>
            <p:cNvSpPr/>
            <p:nvPr/>
          </p:nvSpPr>
          <p:spPr>
            <a:xfrm>
              <a:off x="12497" y="232362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12497" y="238290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12497" y="24421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70247" y="24421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12497" y="2501450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8" y="904"/>
                    <a:pt x="590" y="904"/>
                  </a:cubicBezTo>
                  <a:cubicBezTo>
                    <a:pt x="819" y="904"/>
                    <a:pt x="1044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70247" y="2501450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183" y="0"/>
                    <a:pt x="1" y="486"/>
                    <a:pt x="275" y="760"/>
                  </a:cubicBezTo>
                  <a:cubicBezTo>
                    <a:pt x="365" y="860"/>
                    <a:pt x="481" y="904"/>
                    <a:pt x="597" y="904"/>
                  </a:cubicBezTo>
                  <a:cubicBezTo>
                    <a:pt x="832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12497" y="256072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70247" y="256072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128022" y="2560725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1"/>
                    <a:pt x="1033" y="456"/>
                  </a:cubicBezTo>
                  <a:cubicBezTo>
                    <a:pt x="1033" y="182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12497" y="261997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70247" y="261997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1"/>
                  </a:cubicBezTo>
                  <a:cubicBezTo>
                    <a:pt x="374" y="851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128022" y="2619975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12497" y="267925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70247" y="267925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1"/>
                  </a:cubicBezTo>
                  <a:cubicBezTo>
                    <a:pt x="374" y="851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128022" y="2679250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12497" y="273852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70247" y="273852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5"/>
            <p:cNvSpPr/>
            <p:nvPr/>
          </p:nvSpPr>
          <p:spPr>
            <a:xfrm>
              <a:off x="128022" y="2738525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5"/>
            <p:cNvSpPr/>
            <p:nvPr/>
          </p:nvSpPr>
          <p:spPr>
            <a:xfrm>
              <a:off x="185772" y="2738525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5"/>
            <p:cNvSpPr/>
            <p:nvPr/>
          </p:nvSpPr>
          <p:spPr>
            <a:xfrm>
              <a:off x="12497" y="279780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5"/>
            <p:cNvSpPr/>
            <p:nvPr/>
          </p:nvSpPr>
          <p:spPr>
            <a:xfrm>
              <a:off x="70247" y="279780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5"/>
            <p:cNvSpPr/>
            <p:nvPr/>
          </p:nvSpPr>
          <p:spPr>
            <a:xfrm>
              <a:off x="128022" y="2797800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185772" y="2797800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6" name="Google Shape;1536;p35"/>
          <p:cNvGrpSpPr/>
          <p:nvPr/>
        </p:nvGrpSpPr>
        <p:grpSpPr>
          <a:xfrm>
            <a:off x="3200188" y="1977688"/>
            <a:ext cx="2615150" cy="1926350"/>
            <a:chOff x="3200188" y="1977688"/>
            <a:chExt cx="2615150" cy="1926350"/>
          </a:xfrm>
        </p:grpSpPr>
        <p:grpSp>
          <p:nvGrpSpPr>
            <p:cNvPr id="1537" name="Google Shape;1537;p35"/>
            <p:cNvGrpSpPr/>
            <p:nvPr/>
          </p:nvGrpSpPr>
          <p:grpSpPr>
            <a:xfrm rot="-5400000">
              <a:off x="4497088" y="680788"/>
              <a:ext cx="21350" cy="2615150"/>
              <a:chOff x="8207988" y="1515700"/>
              <a:chExt cx="21350" cy="2615150"/>
            </a:xfrm>
          </p:grpSpPr>
          <p:grpSp>
            <p:nvGrpSpPr>
              <p:cNvPr id="1538" name="Google Shape;1538;p35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539" name="Google Shape;1539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3" name="Google Shape;1543;p35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544" name="Google Shape;1544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Google Shape;1545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Google Shape;1547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8" name="Google Shape;1548;p35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549" name="Google Shape;1549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3" name="Google Shape;1553;p35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554" name="Google Shape;1554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7" name="Google Shape;1557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8" name="Google Shape;1558;p35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559" name="Google Shape;1559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0" name="Google Shape;1560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61" name="Google Shape;1561;p35"/>
            <p:cNvGrpSpPr/>
            <p:nvPr/>
          </p:nvGrpSpPr>
          <p:grpSpPr>
            <a:xfrm rot="-5400000">
              <a:off x="4497088" y="1061788"/>
              <a:ext cx="21350" cy="2615150"/>
              <a:chOff x="8207988" y="1515700"/>
              <a:chExt cx="21350" cy="2615150"/>
            </a:xfrm>
          </p:grpSpPr>
          <p:grpSp>
            <p:nvGrpSpPr>
              <p:cNvPr id="1562" name="Google Shape;1562;p35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563" name="Google Shape;1563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5" name="Google Shape;1565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Google Shape;1566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67" name="Google Shape;1567;p35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568" name="Google Shape;1568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1" name="Google Shape;1571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2" name="Google Shape;1572;p35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573" name="Google Shape;1573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7" name="Google Shape;1577;p35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578" name="Google Shape;1578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82" name="Google Shape;1582;p35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583" name="Google Shape;1583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85" name="Google Shape;1585;p35"/>
            <p:cNvGrpSpPr/>
            <p:nvPr/>
          </p:nvGrpSpPr>
          <p:grpSpPr>
            <a:xfrm rot="-5400000">
              <a:off x="4497088" y="1442788"/>
              <a:ext cx="21350" cy="2615150"/>
              <a:chOff x="8207988" y="1515700"/>
              <a:chExt cx="21350" cy="2615150"/>
            </a:xfrm>
          </p:grpSpPr>
          <p:grpSp>
            <p:nvGrpSpPr>
              <p:cNvPr id="1586" name="Google Shape;1586;p35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587" name="Google Shape;1587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1" name="Google Shape;1591;p35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592" name="Google Shape;1592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6" name="Google Shape;1596;p35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597" name="Google Shape;1597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1" name="Google Shape;1601;p35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602" name="Google Shape;1602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6" name="Google Shape;1606;p35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607" name="Google Shape;1607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09" name="Google Shape;1609;p35"/>
            <p:cNvGrpSpPr/>
            <p:nvPr/>
          </p:nvGrpSpPr>
          <p:grpSpPr>
            <a:xfrm rot="-5400000">
              <a:off x="4497088" y="1823788"/>
              <a:ext cx="21350" cy="2615150"/>
              <a:chOff x="8207988" y="1515700"/>
              <a:chExt cx="21350" cy="2615150"/>
            </a:xfrm>
          </p:grpSpPr>
          <p:grpSp>
            <p:nvGrpSpPr>
              <p:cNvPr id="1610" name="Google Shape;1610;p35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611" name="Google Shape;1611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5" name="Google Shape;1615;p35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616" name="Google Shape;1616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7" name="Google Shape;1617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0" name="Google Shape;1620;p35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621" name="Google Shape;1621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Google Shape;1624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5" name="Google Shape;1625;p35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626" name="Google Shape;1626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7" name="Google Shape;1627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8" name="Google Shape;1628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9" name="Google Shape;1629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30" name="Google Shape;1630;p35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631" name="Google Shape;1631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2" name="Google Shape;1632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33" name="Google Shape;1633;p35"/>
            <p:cNvGrpSpPr/>
            <p:nvPr/>
          </p:nvGrpSpPr>
          <p:grpSpPr>
            <a:xfrm rot="-5400000">
              <a:off x="4497088" y="2204788"/>
              <a:ext cx="21350" cy="2615150"/>
              <a:chOff x="8207988" y="1515700"/>
              <a:chExt cx="21350" cy="2615150"/>
            </a:xfrm>
          </p:grpSpPr>
          <p:grpSp>
            <p:nvGrpSpPr>
              <p:cNvPr id="1634" name="Google Shape;1634;p35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635" name="Google Shape;1635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7" name="Google Shape;1637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39" name="Google Shape;1639;p35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640" name="Google Shape;1640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1" name="Google Shape;1641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4" name="Google Shape;1644;p35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645" name="Google Shape;1645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9" name="Google Shape;1649;p35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650" name="Google Shape;1650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4" name="Google Shape;1654;p35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655" name="Google Shape;1655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57" name="Google Shape;1657;p35"/>
            <p:cNvGrpSpPr/>
            <p:nvPr/>
          </p:nvGrpSpPr>
          <p:grpSpPr>
            <a:xfrm rot="-5400000">
              <a:off x="4497088" y="2585788"/>
              <a:ext cx="21350" cy="2615150"/>
              <a:chOff x="8207988" y="1515700"/>
              <a:chExt cx="21350" cy="2615150"/>
            </a:xfrm>
          </p:grpSpPr>
          <p:grpSp>
            <p:nvGrpSpPr>
              <p:cNvPr id="1658" name="Google Shape;1658;p35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1659" name="Google Shape;1659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2" name="Google Shape;1662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3" name="Google Shape;1663;p35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1664" name="Google Shape;1664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8" name="Google Shape;1668;p35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1669" name="Google Shape;1669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1" name="Google Shape;1671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3" name="Google Shape;1673;p35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1674" name="Google Shape;1674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35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35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8" name="Google Shape;1678;p35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1679" name="Google Shape;1679;p35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35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681" name="Google Shape;1681;p35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682" name="Google Shape;1682;p35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4" name="Google Shape;1684;p36"/>
          <p:cNvGrpSpPr/>
          <p:nvPr/>
        </p:nvGrpSpPr>
        <p:grpSpPr>
          <a:xfrm>
            <a:off x="7639800" y="97100"/>
            <a:ext cx="1422525" cy="298675"/>
            <a:chOff x="7819000" y="1245275"/>
            <a:chExt cx="1422525" cy="298675"/>
          </a:xfrm>
        </p:grpSpPr>
        <p:sp>
          <p:nvSpPr>
            <p:cNvPr id="1685" name="Google Shape;1685;p36"/>
            <p:cNvSpPr/>
            <p:nvPr/>
          </p:nvSpPr>
          <p:spPr>
            <a:xfrm rot="5400000">
              <a:off x="9213375" y="124527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8"/>
                  </a:cubicBezTo>
                  <a:cubicBezTo>
                    <a:pt x="1126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6"/>
            <p:cNvSpPr/>
            <p:nvPr/>
          </p:nvSpPr>
          <p:spPr>
            <a:xfrm rot="5400000">
              <a:off x="9106238" y="12452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6"/>
            <p:cNvSpPr/>
            <p:nvPr/>
          </p:nvSpPr>
          <p:spPr>
            <a:xfrm rot="5400000">
              <a:off x="8999100" y="124527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48" y="1126"/>
                  </a:cubicBezTo>
                  <a:cubicBezTo>
                    <a:pt x="882" y="1126"/>
                    <a:pt x="1126" y="882"/>
                    <a:pt x="1126" y="579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6"/>
            <p:cNvSpPr/>
            <p:nvPr/>
          </p:nvSpPr>
          <p:spPr>
            <a:xfrm rot="5400000">
              <a:off x="8891575" y="124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6"/>
            <p:cNvSpPr/>
            <p:nvPr/>
          </p:nvSpPr>
          <p:spPr>
            <a:xfrm rot="5400000">
              <a:off x="8784425" y="124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6"/>
            <p:cNvSpPr/>
            <p:nvPr/>
          </p:nvSpPr>
          <p:spPr>
            <a:xfrm rot="5400000">
              <a:off x="8677275" y="124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6"/>
            <p:cNvSpPr/>
            <p:nvPr/>
          </p:nvSpPr>
          <p:spPr>
            <a:xfrm rot="5400000">
              <a:off x="8570125" y="124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912"/>
                    <a:pt x="244" y="1155"/>
                    <a:pt x="548" y="1155"/>
                  </a:cubicBezTo>
                  <a:cubicBezTo>
                    <a:pt x="882" y="1155"/>
                    <a:pt x="1126" y="91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6"/>
            <p:cNvSpPr/>
            <p:nvPr/>
          </p:nvSpPr>
          <p:spPr>
            <a:xfrm rot="5400000">
              <a:off x="8462613" y="12452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6"/>
            <p:cNvSpPr/>
            <p:nvPr/>
          </p:nvSpPr>
          <p:spPr>
            <a:xfrm rot="5400000">
              <a:off x="8355463" y="12452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6"/>
            <p:cNvSpPr/>
            <p:nvPr/>
          </p:nvSpPr>
          <p:spPr>
            <a:xfrm rot="5400000">
              <a:off x="8248325" y="124527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6"/>
            <p:cNvSpPr/>
            <p:nvPr/>
          </p:nvSpPr>
          <p:spPr>
            <a:xfrm rot="5400000">
              <a:off x="8140800" y="124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6"/>
            <p:cNvSpPr/>
            <p:nvPr/>
          </p:nvSpPr>
          <p:spPr>
            <a:xfrm rot="5400000">
              <a:off x="8033650" y="124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6"/>
            <p:cNvSpPr/>
            <p:nvPr/>
          </p:nvSpPr>
          <p:spPr>
            <a:xfrm rot="5400000">
              <a:off x="7926500" y="124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6"/>
            <p:cNvSpPr/>
            <p:nvPr/>
          </p:nvSpPr>
          <p:spPr>
            <a:xfrm rot="5400000">
              <a:off x="7818988" y="12452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6"/>
            <p:cNvSpPr/>
            <p:nvPr/>
          </p:nvSpPr>
          <p:spPr>
            <a:xfrm rot="5400000">
              <a:off x="9213000" y="133532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8"/>
                  </a:cubicBezTo>
                  <a:cubicBezTo>
                    <a:pt x="1156" y="24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6"/>
            <p:cNvSpPr/>
            <p:nvPr/>
          </p:nvSpPr>
          <p:spPr>
            <a:xfrm rot="5400000">
              <a:off x="9105863" y="1335338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6"/>
            <p:cNvSpPr/>
            <p:nvPr/>
          </p:nvSpPr>
          <p:spPr>
            <a:xfrm rot="5400000">
              <a:off x="8998725" y="133532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912" y="1126"/>
                    <a:pt x="1156" y="882"/>
                    <a:pt x="1156" y="579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6"/>
            <p:cNvSpPr/>
            <p:nvPr/>
          </p:nvSpPr>
          <p:spPr>
            <a:xfrm rot="5400000">
              <a:off x="8891200" y="133495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6"/>
            <p:cNvSpPr/>
            <p:nvPr/>
          </p:nvSpPr>
          <p:spPr>
            <a:xfrm rot="5400000">
              <a:off x="8784050" y="133495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6"/>
            <p:cNvSpPr/>
            <p:nvPr/>
          </p:nvSpPr>
          <p:spPr>
            <a:xfrm rot="5400000">
              <a:off x="8676900" y="133495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912" y="1155"/>
                    <a:pt x="1156" y="88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6"/>
            <p:cNvSpPr/>
            <p:nvPr/>
          </p:nvSpPr>
          <p:spPr>
            <a:xfrm rot="5400000">
              <a:off x="8569750" y="133495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912" y="1155"/>
                    <a:pt x="1156" y="91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6"/>
            <p:cNvSpPr/>
            <p:nvPr/>
          </p:nvSpPr>
          <p:spPr>
            <a:xfrm rot="5400000">
              <a:off x="8462238" y="1335338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6"/>
            <p:cNvSpPr/>
            <p:nvPr/>
          </p:nvSpPr>
          <p:spPr>
            <a:xfrm rot="5400000">
              <a:off x="8355088" y="1335338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6"/>
            <p:cNvSpPr/>
            <p:nvPr/>
          </p:nvSpPr>
          <p:spPr>
            <a:xfrm rot="5400000">
              <a:off x="8247950" y="133532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6"/>
            <p:cNvSpPr/>
            <p:nvPr/>
          </p:nvSpPr>
          <p:spPr>
            <a:xfrm rot="5400000">
              <a:off x="8140425" y="133495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6"/>
            <p:cNvSpPr/>
            <p:nvPr/>
          </p:nvSpPr>
          <p:spPr>
            <a:xfrm rot="5400000">
              <a:off x="9213000" y="142575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6"/>
            <p:cNvSpPr/>
            <p:nvPr/>
          </p:nvSpPr>
          <p:spPr>
            <a:xfrm rot="5400000">
              <a:off x="9105863" y="142576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6"/>
            <p:cNvSpPr/>
            <p:nvPr/>
          </p:nvSpPr>
          <p:spPr>
            <a:xfrm rot="5400000">
              <a:off x="8998725" y="142575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882" y="1126"/>
                    <a:pt x="1156" y="882"/>
                    <a:pt x="1156" y="579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6"/>
            <p:cNvSpPr/>
            <p:nvPr/>
          </p:nvSpPr>
          <p:spPr>
            <a:xfrm rot="5400000">
              <a:off x="8891200" y="1425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882" y="1156"/>
                    <a:pt x="1156" y="882"/>
                    <a:pt x="1156" y="57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6"/>
            <p:cNvSpPr/>
            <p:nvPr/>
          </p:nvSpPr>
          <p:spPr>
            <a:xfrm rot="5400000">
              <a:off x="8784050" y="1425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882" y="1156"/>
                    <a:pt x="1156" y="882"/>
                    <a:pt x="1156" y="578"/>
                  </a:cubicBezTo>
                  <a:cubicBezTo>
                    <a:pt x="1156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6"/>
            <p:cNvSpPr/>
            <p:nvPr/>
          </p:nvSpPr>
          <p:spPr>
            <a:xfrm rot="5400000">
              <a:off x="8676900" y="1425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6"/>
            <p:cNvSpPr/>
            <p:nvPr/>
          </p:nvSpPr>
          <p:spPr>
            <a:xfrm rot="5400000">
              <a:off x="8569750" y="1425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882" y="1155"/>
                    <a:pt x="1156" y="91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 rot="5400000">
              <a:off x="8462238" y="142576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 rot="5400000">
              <a:off x="9213375" y="151580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7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6"/>
            <p:cNvSpPr/>
            <p:nvPr/>
          </p:nvSpPr>
          <p:spPr>
            <a:xfrm rot="5400000">
              <a:off x="9106238" y="1515813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6"/>
            <p:cNvSpPr/>
            <p:nvPr/>
          </p:nvSpPr>
          <p:spPr>
            <a:xfrm rot="5400000">
              <a:off x="8999100" y="151580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7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9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6"/>
            <p:cNvSpPr/>
            <p:nvPr/>
          </p:nvSpPr>
          <p:spPr>
            <a:xfrm rot="5400000">
              <a:off x="8891575" y="15154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6"/>
            <p:cNvSpPr/>
            <p:nvPr/>
          </p:nvSpPr>
          <p:spPr>
            <a:xfrm rot="5400000">
              <a:off x="8784425" y="15154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36"/>
          <p:cNvSpPr/>
          <p:nvPr/>
        </p:nvSpPr>
        <p:spPr>
          <a:xfrm>
            <a:off x="8933100" y="2488800"/>
            <a:ext cx="440700" cy="440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36"/>
          <p:cNvSpPr/>
          <p:nvPr/>
        </p:nvSpPr>
        <p:spPr>
          <a:xfrm rot="8804738">
            <a:off x="197907" y="4652192"/>
            <a:ext cx="284486" cy="284486"/>
          </a:xfrm>
          <a:prstGeom prst="arc">
            <a:avLst>
              <a:gd fmla="val 16200000" name="adj1"/>
              <a:gd fmla="val 709855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36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26" name="Google Shape;1726;p36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27" name="Google Shape;1727;p36"/>
          <p:cNvGrpSpPr/>
          <p:nvPr/>
        </p:nvGrpSpPr>
        <p:grpSpPr>
          <a:xfrm>
            <a:off x="-287697" y="97100"/>
            <a:ext cx="1422525" cy="118575"/>
            <a:chOff x="-287697" y="97100"/>
            <a:chExt cx="1422525" cy="118575"/>
          </a:xfrm>
        </p:grpSpPr>
        <p:sp>
          <p:nvSpPr>
            <p:cNvPr id="1728" name="Google Shape;1728;p36"/>
            <p:cNvSpPr/>
            <p:nvPr/>
          </p:nvSpPr>
          <p:spPr>
            <a:xfrm flipH="1" rot="-5400000">
              <a:off x="-287697" y="9710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8"/>
                  </a:cubicBezTo>
                  <a:cubicBezTo>
                    <a:pt x="1126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6"/>
            <p:cNvSpPr/>
            <p:nvPr/>
          </p:nvSpPr>
          <p:spPr>
            <a:xfrm flipH="1" rot="-5400000">
              <a:off x="-180560" y="97113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6"/>
            <p:cNvSpPr/>
            <p:nvPr/>
          </p:nvSpPr>
          <p:spPr>
            <a:xfrm flipH="1" rot="-5400000">
              <a:off x="-73422" y="9710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48" y="1126"/>
                  </a:cubicBezTo>
                  <a:cubicBezTo>
                    <a:pt x="882" y="1126"/>
                    <a:pt x="1126" y="882"/>
                    <a:pt x="1126" y="579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6"/>
            <p:cNvSpPr/>
            <p:nvPr/>
          </p:nvSpPr>
          <p:spPr>
            <a:xfrm flipH="1" rot="-5400000">
              <a:off x="34103" y="967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6"/>
            <p:cNvSpPr/>
            <p:nvPr/>
          </p:nvSpPr>
          <p:spPr>
            <a:xfrm flipH="1" rot="-5400000">
              <a:off x="141253" y="967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6"/>
            <p:cNvSpPr/>
            <p:nvPr/>
          </p:nvSpPr>
          <p:spPr>
            <a:xfrm flipH="1" rot="-5400000">
              <a:off x="248403" y="967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6"/>
            <p:cNvSpPr/>
            <p:nvPr/>
          </p:nvSpPr>
          <p:spPr>
            <a:xfrm flipH="1" rot="-5400000">
              <a:off x="355553" y="967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912"/>
                    <a:pt x="244" y="1155"/>
                    <a:pt x="548" y="1155"/>
                  </a:cubicBezTo>
                  <a:cubicBezTo>
                    <a:pt x="882" y="1155"/>
                    <a:pt x="1126" y="91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6"/>
            <p:cNvSpPr/>
            <p:nvPr/>
          </p:nvSpPr>
          <p:spPr>
            <a:xfrm flipH="1" rot="-5400000">
              <a:off x="463065" y="97113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6"/>
            <p:cNvSpPr/>
            <p:nvPr/>
          </p:nvSpPr>
          <p:spPr>
            <a:xfrm flipH="1" rot="-5400000">
              <a:off x="570215" y="97113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6"/>
            <p:cNvSpPr/>
            <p:nvPr/>
          </p:nvSpPr>
          <p:spPr>
            <a:xfrm flipH="1" rot="-5400000">
              <a:off x="677353" y="9710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6"/>
            <p:cNvSpPr/>
            <p:nvPr/>
          </p:nvSpPr>
          <p:spPr>
            <a:xfrm flipH="1" rot="-5400000">
              <a:off x="784878" y="967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6"/>
            <p:cNvSpPr/>
            <p:nvPr/>
          </p:nvSpPr>
          <p:spPr>
            <a:xfrm flipH="1" rot="-5400000">
              <a:off x="892028" y="967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6"/>
            <p:cNvSpPr/>
            <p:nvPr/>
          </p:nvSpPr>
          <p:spPr>
            <a:xfrm flipH="1" rot="-5400000">
              <a:off x="999178" y="967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6"/>
            <p:cNvSpPr/>
            <p:nvPr/>
          </p:nvSpPr>
          <p:spPr>
            <a:xfrm flipH="1" rot="-5400000">
              <a:off x="1106690" y="97113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6"/>
            <p:cNvSpPr/>
            <p:nvPr/>
          </p:nvSpPr>
          <p:spPr>
            <a:xfrm flipH="1" rot="-5400000">
              <a:off x="-288072" y="18715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8"/>
                  </a:cubicBezTo>
                  <a:cubicBezTo>
                    <a:pt x="1156" y="24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6"/>
            <p:cNvSpPr/>
            <p:nvPr/>
          </p:nvSpPr>
          <p:spPr>
            <a:xfrm flipH="1" rot="-5400000">
              <a:off x="-180935" y="18716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6"/>
            <p:cNvSpPr/>
            <p:nvPr/>
          </p:nvSpPr>
          <p:spPr>
            <a:xfrm flipH="1" rot="-5400000">
              <a:off x="-73797" y="18715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912" y="1126"/>
                    <a:pt x="1156" y="882"/>
                    <a:pt x="1156" y="579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6"/>
            <p:cNvSpPr/>
            <p:nvPr/>
          </p:nvSpPr>
          <p:spPr>
            <a:xfrm flipH="1" rot="-5400000">
              <a:off x="33728" y="186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6"/>
            <p:cNvSpPr/>
            <p:nvPr/>
          </p:nvSpPr>
          <p:spPr>
            <a:xfrm flipH="1" rot="-5400000">
              <a:off x="140878" y="186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6"/>
            <p:cNvSpPr/>
            <p:nvPr/>
          </p:nvSpPr>
          <p:spPr>
            <a:xfrm flipH="1" rot="-5400000">
              <a:off x="248028" y="186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912" y="1155"/>
                    <a:pt x="1156" y="88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6"/>
            <p:cNvSpPr/>
            <p:nvPr/>
          </p:nvSpPr>
          <p:spPr>
            <a:xfrm flipH="1" rot="-5400000">
              <a:off x="355178" y="186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912" y="1155"/>
                    <a:pt x="1156" y="91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6"/>
            <p:cNvSpPr/>
            <p:nvPr/>
          </p:nvSpPr>
          <p:spPr>
            <a:xfrm flipH="1" rot="-5400000">
              <a:off x="462690" y="18716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6"/>
            <p:cNvSpPr/>
            <p:nvPr/>
          </p:nvSpPr>
          <p:spPr>
            <a:xfrm flipH="1" rot="-5400000">
              <a:off x="569840" y="18716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6"/>
            <p:cNvSpPr/>
            <p:nvPr/>
          </p:nvSpPr>
          <p:spPr>
            <a:xfrm flipH="1" rot="-5400000">
              <a:off x="676978" y="18715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6"/>
            <p:cNvSpPr/>
            <p:nvPr/>
          </p:nvSpPr>
          <p:spPr>
            <a:xfrm flipH="1" rot="-5400000">
              <a:off x="784503" y="186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4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4" name="Google Shape;1754;p37"/>
          <p:cNvGrpSpPr/>
          <p:nvPr/>
        </p:nvGrpSpPr>
        <p:grpSpPr>
          <a:xfrm>
            <a:off x="8175175" y="1049875"/>
            <a:ext cx="607175" cy="496650"/>
            <a:chOff x="8248175" y="635300"/>
            <a:chExt cx="607175" cy="496650"/>
          </a:xfrm>
        </p:grpSpPr>
        <p:sp>
          <p:nvSpPr>
            <p:cNvPr id="1755" name="Google Shape;1755;p37"/>
            <p:cNvSpPr/>
            <p:nvPr/>
          </p:nvSpPr>
          <p:spPr>
            <a:xfrm>
              <a:off x="8248925" y="63550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8306675" y="63550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8364425" y="63550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8421425" y="6355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8" y="1"/>
                  </a:moveTo>
                  <a:cubicBezTo>
                    <a:pt x="213" y="1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8479175" y="6355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3" y="1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8536925" y="6355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8594675" y="6355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8652425" y="6355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8710175" y="6355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8767950" y="635500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8829500" y="635300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450" y="1"/>
                  </a:moveTo>
                  <a:cubicBezTo>
                    <a:pt x="222" y="1"/>
                    <a:pt x="0" y="177"/>
                    <a:pt x="0" y="465"/>
                  </a:cubicBezTo>
                  <a:cubicBezTo>
                    <a:pt x="0" y="708"/>
                    <a:pt x="182" y="890"/>
                    <a:pt x="456" y="890"/>
                  </a:cubicBezTo>
                  <a:cubicBezTo>
                    <a:pt x="851" y="890"/>
                    <a:pt x="1034" y="404"/>
                    <a:pt x="760" y="130"/>
                  </a:cubicBezTo>
                  <a:cubicBezTo>
                    <a:pt x="671" y="41"/>
                    <a:pt x="560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8248925" y="694775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8306675" y="694775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8364425" y="694775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8421425" y="6947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8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8479175" y="6947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8536925" y="6947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8594675" y="6947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8652425" y="6947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8710175" y="6947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8767950" y="694775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8825700" y="694775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8248925" y="754050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8306675" y="754050"/>
              <a:ext cx="29675" cy="22050"/>
            </a:xfrm>
            <a:custGeom>
              <a:rect b="b" l="l" r="r" t="t"/>
              <a:pathLst>
                <a:path extrusionOk="0" h="882" w="1187">
                  <a:moveTo>
                    <a:pt x="578" y="0"/>
                  </a:moveTo>
                  <a:cubicBezTo>
                    <a:pt x="1" y="0"/>
                    <a:pt x="1" y="882"/>
                    <a:pt x="578" y="882"/>
                  </a:cubicBezTo>
                  <a:cubicBezTo>
                    <a:pt x="1186" y="882"/>
                    <a:pt x="1186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8364425" y="754050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8421425" y="75405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8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8479175" y="75405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8536925" y="75405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8594675" y="75405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8652425" y="75405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8710175" y="75405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8767950" y="754050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1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8825700" y="754050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1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824817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39" y="0"/>
                  </a:moveTo>
                  <a:cubicBezTo>
                    <a:pt x="213" y="0"/>
                    <a:pt x="0" y="486"/>
                    <a:pt x="304" y="760"/>
                  </a:cubicBezTo>
                  <a:cubicBezTo>
                    <a:pt x="394" y="860"/>
                    <a:pt x="507" y="904"/>
                    <a:pt x="619" y="904"/>
                  </a:cubicBezTo>
                  <a:cubicBezTo>
                    <a:pt x="845" y="904"/>
                    <a:pt x="1064" y="721"/>
                    <a:pt x="1064" y="456"/>
                  </a:cubicBezTo>
                  <a:cubicBezTo>
                    <a:pt x="1064" y="183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830592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8" y="0"/>
                  </a:moveTo>
                  <a:cubicBezTo>
                    <a:pt x="213" y="0"/>
                    <a:pt x="0" y="486"/>
                    <a:pt x="304" y="760"/>
                  </a:cubicBezTo>
                  <a:cubicBezTo>
                    <a:pt x="394" y="860"/>
                    <a:pt x="508" y="904"/>
                    <a:pt x="619" y="904"/>
                  </a:cubicBezTo>
                  <a:cubicBezTo>
                    <a:pt x="845" y="904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836367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8" y="0"/>
                  </a:moveTo>
                  <a:cubicBezTo>
                    <a:pt x="213" y="0"/>
                    <a:pt x="1" y="486"/>
                    <a:pt x="304" y="760"/>
                  </a:cubicBezTo>
                  <a:cubicBezTo>
                    <a:pt x="395" y="860"/>
                    <a:pt x="508" y="904"/>
                    <a:pt x="619" y="904"/>
                  </a:cubicBezTo>
                  <a:cubicBezTo>
                    <a:pt x="846" y="904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842142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8" y="0"/>
                  </a:moveTo>
                  <a:cubicBezTo>
                    <a:pt x="213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847917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213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853692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859467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865242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8" y="904"/>
                    <a:pt x="590" y="904"/>
                  </a:cubicBezTo>
                  <a:cubicBezTo>
                    <a:pt x="819" y="904"/>
                    <a:pt x="1044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871017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183" y="0"/>
                    <a:pt x="1" y="486"/>
                    <a:pt x="275" y="760"/>
                  </a:cubicBezTo>
                  <a:cubicBezTo>
                    <a:pt x="365" y="860"/>
                    <a:pt x="481" y="904"/>
                    <a:pt x="597" y="904"/>
                  </a:cubicBezTo>
                  <a:cubicBezTo>
                    <a:pt x="832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8767950" y="813325"/>
              <a:ext cx="25850" cy="22625"/>
            </a:xfrm>
            <a:custGeom>
              <a:rect b="b" l="l" r="r" t="t"/>
              <a:pathLst>
                <a:path extrusionOk="0" h="905" w="1034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60"/>
                    <a:pt x="477" y="904"/>
                    <a:pt x="588" y="904"/>
                  </a:cubicBezTo>
                  <a:cubicBezTo>
                    <a:pt x="815" y="904"/>
                    <a:pt x="1033" y="721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8824925" y="813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39" y="0"/>
                  </a:moveTo>
                  <a:cubicBezTo>
                    <a:pt x="213" y="0"/>
                    <a:pt x="1" y="486"/>
                    <a:pt x="305" y="760"/>
                  </a:cubicBezTo>
                  <a:cubicBezTo>
                    <a:pt x="395" y="860"/>
                    <a:pt x="508" y="904"/>
                    <a:pt x="619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8248925" y="872600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8306675" y="872600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2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8364425" y="872600"/>
              <a:ext cx="29675" cy="22050"/>
            </a:xfrm>
            <a:custGeom>
              <a:rect b="b" l="l" r="r" t="t"/>
              <a:pathLst>
                <a:path extrusionOk="0" h="882" w="1187">
                  <a:moveTo>
                    <a:pt x="578" y="0"/>
                  </a:moveTo>
                  <a:cubicBezTo>
                    <a:pt x="1" y="0"/>
                    <a:pt x="1" y="881"/>
                    <a:pt x="578" y="881"/>
                  </a:cubicBezTo>
                  <a:cubicBezTo>
                    <a:pt x="1186" y="881"/>
                    <a:pt x="1186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8421425" y="87260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8" y="0"/>
                  </a:moveTo>
                  <a:cubicBezTo>
                    <a:pt x="213" y="0"/>
                    <a:pt x="1" y="486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1"/>
                    <a:pt x="1064" y="456"/>
                  </a:cubicBezTo>
                  <a:cubicBezTo>
                    <a:pt x="1064" y="182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8482975" y="872600"/>
              <a:ext cx="22825" cy="22050"/>
            </a:xfrm>
            <a:custGeom>
              <a:rect b="b" l="l" r="r" t="t"/>
              <a:pathLst>
                <a:path extrusionOk="0" h="882" w="913">
                  <a:moveTo>
                    <a:pt x="457" y="0"/>
                  </a:moveTo>
                  <a:cubicBezTo>
                    <a:pt x="213" y="0"/>
                    <a:pt x="1" y="182"/>
                    <a:pt x="1" y="456"/>
                  </a:cubicBezTo>
                  <a:cubicBezTo>
                    <a:pt x="1" y="699"/>
                    <a:pt x="213" y="881"/>
                    <a:pt x="457" y="881"/>
                  </a:cubicBezTo>
                  <a:cubicBezTo>
                    <a:pt x="700" y="881"/>
                    <a:pt x="913" y="699"/>
                    <a:pt x="913" y="456"/>
                  </a:cubicBezTo>
                  <a:cubicBezTo>
                    <a:pt x="913" y="182"/>
                    <a:pt x="700" y="0"/>
                    <a:pt x="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8536925" y="87260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594675" y="87260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652425" y="87260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8710175" y="872600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8767950" y="872600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1"/>
                    <a:pt x="1033" y="456"/>
                  </a:cubicBezTo>
                  <a:cubicBezTo>
                    <a:pt x="1033" y="182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8825700" y="872600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1"/>
                    <a:pt x="1034" y="456"/>
                  </a:cubicBezTo>
                  <a:cubicBezTo>
                    <a:pt x="1034" y="182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8248925" y="93185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8306675" y="93185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8364425" y="93185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421425" y="93185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8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4" y="851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8479175" y="93185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536925" y="93185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8594675" y="93185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8652425" y="93185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8710175" y="93185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1"/>
                  </a:cubicBezTo>
                  <a:cubicBezTo>
                    <a:pt x="374" y="851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8767950" y="931850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8825700" y="931850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8248925" y="991125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8306675" y="991125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8364425" y="991125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8421425" y="99112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8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4" y="851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8479175" y="99112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8536925" y="99112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8594675" y="99112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8652425" y="99112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8710175" y="991125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1"/>
                  </a:cubicBezTo>
                  <a:cubicBezTo>
                    <a:pt x="374" y="851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8767950" y="991125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8825700" y="991125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8248925" y="105040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8306675" y="105040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64425" y="105040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421425" y="10504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8" y="1"/>
                  </a:moveTo>
                  <a:cubicBezTo>
                    <a:pt x="213" y="1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8482975" y="1050400"/>
              <a:ext cx="22825" cy="22075"/>
            </a:xfrm>
            <a:custGeom>
              <a:rect b="b" l="l" r="r" t="t"/>
              <a:pathLst>
                <a:path extrusionOk="0" h="883" w="913">
                  <a:moveTo>
                    <a:pt x="457" y="1"/>
                  </a:moveTo>
                  <a:cubicBezTo>
                    <a:pt x="213" y="1"/>
                    <a:pt x="1" y="183"/>
                    <a:pt x="1" y="457"/>
                  </a:cubicBezTo>
                  <a:cubicBezTo>
                    <a:pt x="1" y="700"/>
                    <a:pt x="213" y="882"/>
                    <a:pt x="457" y="882"/>
                  </a:cubicBezTo>
                  <a:cubicBezTo>
                    <a:pt x="700" y="882"/>
                    <a:pt x="913" y="700"/>
                    <a:pt x="913" y="457"/>
                  </a:cubicBezTo>
                  <a:cubicBezTo>
                    <a:pt x="913" y="183"/>
                    <a:pt x="700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8536925" y="10504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8594675" y="10504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8652425" y="10504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8710175" y="1050400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8767950" y="1050400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825700" y="1050400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8248925" y="1109675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306675" y="1109675"/>
              <a:ext cx="29675" cy="22050"/>
            </a:xfrm>
            <a:custGeom>
              <a:rect b="b" l="l" r="r" t="t"/>
              <a:pathLst>
                <a:path extrusionOk="0" h="882" w="1187">
                  <a:moveTo>
                    <a:pt x="578" y="0"/>
                  </a:moveTo>
                  <a:cubicBezTo>
                    <a:pt x="1" y="0"/>
                    <a:pt x="1" y="882"/>
                    <a:pt x="578" y="882"/>
                  </a:cubicBezTo>
                  <a:cubicBezTo>
                    <a:pt x="1186" y="882"/>
                    <a:pt x="1186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8364425" y="1109675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8421425" y="11096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8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8479175" y="11096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8536925" y="11096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8594675" y="11096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8652425" y="11096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8710175" y="1109675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8767950" y="1109675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8825700" y="1109675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4" name="Google Shape;1854;p37"/>
          <p:cNvGrpSpPr/>
          <p:nvPr/>
        </p:nvGrpSpPr>
        <p:grpSpPr>
          <a:xfrm>
            <a:off x="396875" y="4318550"/>
            <a:ext cx="145175" cy="496775"/>
            <a:chOff x="443325" y="3661525"/>
            <a:chExt cx="145175" cy="496775"/>
          </a:xfrm>
        </p:grpSpPr>
        <p:sp>
          <p:nvSpPr>
            <p:cNvPr id="1855" name="Google Shape;1855;p37"/>
            <p:cNvSpPr/>
            <p:nvPr/>
          </p:nvSpPr>
          <p:spPr>
            <a:xfrm>
              <a:off x="443325" y="36615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501075" y="36615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558825" y="36615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443325" y="3720775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501075" y="3720775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51"/>
                    <a:pt x="491" y="891"/>
                    <a:pt x="602" y="891"/>
                  </a:cubicBezTo>
                  <a:cubicBezTo>
                    <a:pt x="829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558825" y="3720775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443325" y="37800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501075" y="37800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61"/>
                    <a:pt x="491" y="905"/>
                    <a:pt x="602" y="905"/>
                  </a:cubicBezTo>
                  <a:cubicBezTo>
                    <a:pt x="829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558825" y="37800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443325" y="38393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501075" y="3839325"/>
              <a:ext cx="25875" cy="22875"/>
            </a:xfrm>
            <a:custGeom>
              <a:rect b="b" l="l" r="r" t="t"/>
              <a:pathLst>
                <a:path extrusionOk="0" h="915" w="1035">
                  <a:moveTo>
                    <a:pt x="609" y="1"/>
                  </a:moveTo>
                  <a:cubicBezTo>
                    <a:pt x="183" y="1"/>
                    <a:pt x="1" y="487"/>
                    <a:pt x="274" y="791"/>
                  </a:cubicBezTo>
                  <a:cubicBezTo>
                    <a:pt x="359" y="876"/>
                    <a:pt x="465" y="914"/>
                    <a:pt x="571" y="914"/>
                  </a:cubicBezTo>
                  <a:cubicBezTo>
                    <a:pt x="804" y="914"/>
                    <a:pt x="1034" y="729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558075" y="3839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39" y="1"/>
                  </a:moveTo>
                  <a:cubicBezTo>
                    <a:pt x="213" y="1"/>
                    <a:pt x="0" y="487"/>
                    <a:pt x="304" y="760"/>
                  </a:cubicBezTo>
                  <a:cubicBezTo>
                    <a:pt x="394" y="861"/>
                    <a:pt x="507" y="905"/>
                    <a:pt x="619" y="905"/>
                  </a:cubicBezTo>
                  <a:cubicBezTo>
                    <a:pt x="845" y="905"/>
                    <a:pt x="1064" y="722"/>
                    <a:pt x="1064" y="457"/>
                  </a:cubicBezTo>
                  <a:cubicBezTo>
                    <a:pt x="1064" y="213"/>
                    <a:pt x="882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443325" y="389860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501075" y="389860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558825" y="3898600"/>
              <a:ext cx="29675" cy="22825"/>
            </a:xfrm>
            <a:custGeom>
              <a:rect b="b" l="l" r="r" t="t"/>
              <a:pathLst>
                <a:path extrusionOk="0" h="913" w="1187">
                  <a:moveTo>
                    <a:pt x="609" y="0"/>
                  </a:moveTo>
                  <a:cubicBezTo>
                    <a:pt x="1" y="0"/>
                    <a:pt x="1" y="912"/>
                    <a:pt x="609" y="912"/>
                  </a:cubicBezTo>
                  <a:cubicBezTo>
                    <a:pt x="1186" y="912"/>
                    <a:pt x="1186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443325" y="3958625"/>
              <a:ext cx="25875" cy="22100"/>
            </a:xfrm>
            <a:custGeom>
              <a:rect b="b" l="l" r="r" t="t"/>
              <a:pathLst>
                <a:path extrusionOk="0" h="884" w="1035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59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501075" y="3958550"/>
              <a:ext cx="25875" cy="22175"/>
            </a:xfrm>
            <a:custGeom>
              <a:rect b="b" l="l" r="r" t="t"/>
              <a:pathLst>
                <a:path extrusionOk="0" h="887" w="1035">
                  <a:moveTo>
                    <a:pt x="655" y="1"/>
                  </a:moveTo>
                  <a:cubicBezTo>
                    <a:pt x="640" y="1"/>
                    <a:pt x="624" y="2"/>
                    <a:pt x="609" y="4"/>
                  </a:cubicBezTo>
                  <a:cubicBezTo>
                    <a:pt x="183" y="4"/>
                    <a:pt x="1" y="460"/>
                    <a:pt x="274" y="764"/>
                  </a:cubicBezTo>
                  <a:cubicBezTo>
                    <a:pt x="369" y="849"/>
                    <a:pt x="478" y="887"/>
                    <a:pt x="584" y="887"/>
                  </a:cubicBezTo>
                  <a:cubicBezTo>
                    <a:pt x="818" y="887"/>
                    <a:pt x="1034" y="701"/>
                    <a:pt x="1034" y="429"/>
                  </a:cubicBezTo>
                  <a:cubicBezTo>
                    <a:pt x="1034" y="202"/>
                    <a:pt x="874" y="1"/>
                    <a:pt x="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558825" y="3958625"/>
              <a:ext cx="25875" cy="22100"/>
            </a:xfrm>
            <a:custGeom>
              <a:rect b="b" l="l" r="r" t="t"/>
              <a:pathLst>
                <a:path extrusionOk="0" h="884" w="1035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60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443325" y="40171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501075" y="40171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558825" y="40171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443325" y="4076425"/>
              <a:ext cx="25875" cy="22600"/>
            </a:xfrm>
            <a:custGeom>
              <a:rect b="b" l="l" r="r" t="t"/>
              <a:pathLst>
                <a:path extrusionOk="0" h="904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501075" y="4076425"/>
              <a:ext cx="25875" cy="22600"/>
            </a:xfrm>
            <a:custGeom>
              <a:rect b="b" l="l" r="r" t="t"/>
              <a:pathLst>
                <a:path extrusionOk="0" h="904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558825" y="4076425"/>
              <a:ext cx="25875" cy="22600"/>
            </a:xfrm>
            <a:custGeom>
              <a:rect b="b" l="l" r="r" t="t"/>
              <a:pathLst>
                <a:path extrusionOk="0" h="904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443325" y="413567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501075" y="413567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61"/>
                    <a:pt x="491" y="905"/>
                    <a:pt x="602" y="905"/>
                  </a:cubicBezTo>
                  <a:cubicBezTo>
                    <a:pt x="829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558825" y="413567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2" name="Google Shape;1882;p37"/>
          <p:cNvSpPr/>
          <p:nvPr/>
        </p:nvSpPr>
        <p:spPr>
          <a:xfrm>
            <a:off x="8376050" y="4872200"/>
            <a:ext cx="109450" cy="108700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3" name="Google Shape;1883;p37"/>
          <p:cNvGrpSpPr/>
          <p:nvPr/>
        </p:nvGrpSpPr>
        <p:grpSpPr>
          <a:xfrm>
            <a:off x="-41388" y="291113"/>
            <a:ext cx="145175" cy="496775"/>
            <a:chOff x="443325" y="3661525"/>
            <a:chExt cx="145175" cy="496775"/>
          </a:xfrm>
        </p:grpSpPr>
        <p:sp>
          <p:nvSpPr>
            <p:cNvPr id="1884" name="Google Shape;1884;p37"/>
            <p:cNvSpPr/>
            <p:nvPr/>
          </p:nvSpPr>
          <p:spPr>
            <a:xfrm>
              <a:off x="443325" y="36615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501075" y="36615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558825" y="36615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443325" y="3720775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501075" y="3720775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51"/>
                    <a:pt x="491" y="891"/>
                    <a:pt x="602" y="891"/>
                  </a:cubicBezTo>
                  <a:cubicBezTo>
                    <a:pt x="829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558825" y="3720775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443325" y="37800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501075" y="37800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61"/>
                    <a:pt x="491" y="905"/>
                    <a:pt x="602" y="905"/>
                  </a:cubicBezTo>
                  <a:cubicBezTo>
                    <a:pt x="829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558825" y="37800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443325" y="38393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501075" y="3839325"/>
              <a:ext cx="25875" cy="22875"/>
            </a:xfrm>
            <a:custGeom>
              <a:rect b="b" l="l" r="r" t="t"/>
              <a:pathLst>
                <a:path extrusionOk="0" h="915" w="1035">
                  <a:moveTo>
                    <a:pt x="609" y="1"/>
                  </a:moveTo>
                  <a:cubicBezTo>
                    <a:pt x="183" y="1"/>
                    <a:pt x="1" y="487"/>
                    <a:pt x="274" y="791"/>
                  </a:cubicBezTo>
                  <a:cubicBezTo>
                    <a:pt x="359" y="876"/>
                    <a:pt x="465" y="914"/>
                    <a:pt x="571" y="914"/>
                  </a:cubicBezTo>
                  <a:cubicBezTo>
                    <a:pt x="804" y="914"/>
                    <a:pt x="1034" y="729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558075" y="3839325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39" y="1"/>
                  </a:moveTo>
                  <a:cubicBezTo>
                    <a:pt x="213" y="1"/>
                    <a:pt x="0" y="487"/>
                    <a:pt x="304" y="760"/>
                  </a:cubicBezTo>
                  <a:cubicBezTo>
                    <a:pt x="394" y="861"/>
                    <a:pt x="507" y="905"/>
                    <a:pt x="619" y="905"/>
                  </a:cubicBezTo>
                  <a:cubicBezTo>
                    <a:pt x="845" y="905"/>
                    <a:pt x="1064" y="722"/>
                    <a:pt x="1064" y="457"/>
                  </a:cubicBezTo>
                  <a:cubicBezTo>
                    <a:pt x="1064" y="213"/>
                    <a:pt x="882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443325" y="389860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501075" y="389860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558825" y="3898600"/>
              <a:ext cx="29675" cy="22825"/>
            </a:xfrm>
            <a:custGeom>
              <a:rect b="b" l="l" r="r" t="t"/>
              <a:pathLst>
                <a:path extrusionOk="0" h="913" w="1187">
                  <a:moveTo>
                    <a:pt x="609" y="0"/>
                  </a:moveTo>
                  <a:cubicBezTo>
                    <a:pt x="1" y="0"/>
                    <a:pt x="1" y="912"/>
                    <a:pt x="609" y="912"/>
                  </a:cubicBezTo>
                  <a:cubicBezTo>
                    <a:pt x="1186" y="912"/>
                    <a:pt x="1186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443325" y="3958625"/>
              <a:ext cx="25875" cy="22100"/>
            </a:xfrm>
            <a:custGeom>
              <a:rect b="b" l="l" r="r" t="t"/>
              <a:pathLst>
                <a:path extrusionOk="0" h="884" w="1035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59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501075" y="3958550"/>
              <a:ext cx="25875" cy="22175"/>
            </a:xfrm>
            <a:custGeom>
              <a:rect b="b" l="l" r="r" t="t"/>
              <a:pathLst>
                <a:path extrusionOk="0" h="887" w="1035">
                  <a:moveTo>
                    <a:pt x="655" y="1"/>
                  </a:moveTo>
                  <a:cubicBezTo>
                    <a:pt x="640" y="1"/>
                    <a:pt x="624" y="2"/>
                    <a:pt x="609" y="4"/>
                  </a:cubicBezTo>
                  <a:cubicBezTo>
                    <a:pt x="183" y="4"/>
                    <a:pt x="1" y="460"/>
                    <a:pt x="274" y="764"/>
                  </a:cubicBezTo>
                  <a:cubicBezTo>
                    <a:pt x="369" y="849"/>
                    <a:pt x="478" y="887"/>
                    <a:pt x="584" y="887"/>
                  </a:cubicBezTo>
                  <a:cubicBezTo>
                    <a:pt x="818" y="887"/>
                    <a:pt x="1034" y="701"/>
                    <a:pt x="1034" y="429"/>
                  </a:cubicBezTo>
                  <a:cubicBezTo>
                    <a:pt x="1034" y="202"/>
                    <a:pt x="874" y="1"/>
                    <a:pt x="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558825" y="3958625"/>
              <a:ext cx="25875" cy="22100"/>
            </a:xfrm>
            <a:custGeom>
              <a:rect b="b" l="l" r="r" t="t"/>
              <a:pathLst>
                <a:path extrusionOk="0" h="884" w="1035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60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443325" y="40171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01075" y="40171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558825" y="40171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3325" y="4076425"/>
              <a:ext cx="25875" cy="22600"/>
            </a:xfrm>
            <a:custGeom>
              <a:rect b="b" l="l" r="r" t="t"/>
              <a:pathLst>
                <a:path extrusionOk="0" h="904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1075" y="4076425"/>
              <a:ext cx="25875" cy="22600"/>
            </a:xfrm>
            <a:custGeom>
              <a:rect b="b" l="l" r="r" t="t"/>
              <a:pathLst>
                <a:path extrusionOk="0" h="904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58825" y="4076425"/>
              <a:ext cx="25875" cy="22600"/>
            </a:xfrm>
            <a:custGeom>
              <a:rect b="b" l="l" r="r" t="t"/>
              <a:pathLst>
                <a:path extrusionOk="0" h="904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443325" y="413567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1075" y="413567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61"/>
                    <a:pt x="491" y="905"/>
                    <a:pt x="602" y="905"/>
                  </a:cubicBezTo>
                  <a:cubicBezTo>
                    <a:pt x="829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58825" y="413567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1" name="Google Shape;1911;p37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12" name="Google Shape;1912;p37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13" name="Google Shape;1913;p37"/>
          <p:cNvGrpSpPr/>
          <p:nvPr/>
        </p:nvGrpSpPr>
        <p:grpSpPr>
          <a:xfrm>
            <a:off x="675988" y="2163275"/>
            <a:ext cx="7844900" cy="21350"/>
            <a:chOff x="675988" y="2163275"/>
            <a:chExt cx="7844900" cy="21350"/>
          </a:xfrm>
        </p:grpSpPr>
        <p:grpSp>
          <p:nvGrpSpPr>
            <p:cNvPr id="1914" name="Google Shape;1914;p37"/>
            <p:cNvGrpSpPr/>
            <p:nvPr/>
          </p:nvGrpSpPr>
          <p:grpSpPr>
            <a:xfrm>
              <a:off x="5268350" y="2163275"/>
              <a:ext cx="938750" cy="21350"/>
              <a:chOff x="5105188" y="1629888"/>
              <a:chExt cx="938750" cy="21350"/>
            </a:xfrm>
          </p:grpSpPr>
          <p:grpSp>
            <p:nvGrpSpPr>
              <p:cNvPr id="1915" name="Google Shape;1915;p37"/>
              <p:cNvGrpSpPr/>
              <p:nvPr/>
            </p:nvGrpSpPr>
            <p:grpSpPr>
              <a:xfrm rot="5400000">
                <a:off x="5792488" y="1399788"/>
                <a:ext cx="21350" cy="481550"/>
                <a:chOff x="1233713" y="3232350"/>
                <a:chExt cx="21350" cy="481550"/>
              </a:xfrm>
            </p:grpSpPr>
            <p:sp>
              <p:nvSpPr>
                <p:cNvPr id="1916" name="Google Shape;1916;p37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7" name="Google Shape;1917;p37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8" name="Google Shape;1918;p37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9" name="Google Shape;1919;p37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20" name="Google Shape;1920;p37"/>
              <p:cNvSpPr/>
              <p:nvPr/>
            </p:nvSpPr>
            <p:spPr>
              <a:xfrm rot="10800000">
                <a:off x="54099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37"/>
              <p:cNvSpPr/>
              <p:nvPr/>
            </p:nvSpPr>
            <p:spPr>
              <a:xfrm rot="10800000">
                <a:off x="52575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37"/>
              <p:cNvSpPr/>
              <p:nvPr/>
            </p:nvSpPr>
            <p:spPr>
              <a:xfrm rot="10800000">
                <a:off x="51051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3" name="Google Shape;1923;p37"/>
            <p:cNvGrpSpPr/>
            <p:nvPr/>
          </p:nvGrpSpPr>
          <p:grpSpPr>
            <a:xfrm>
              <a:off x="2966300" y="2163275"/>
              <a:ext cx="938750" cy="21350"/>
              <a:chOff x="3504988" y="1629888"/>
              <a:chExt cx="938750" cy="21350"/>
            </a:xfrm>
          </p:grpSpPr>
          <p:grpSp>
            <p:nvGrpSpPr>
              <p:cNvPr id="1924" name="Google Shape;1924;p37"/>
              <p:cNvGrpSpPr/>
              <p:nvPr/>
            </p:nvGrpSpPr>
            <p:grpSpPr>
              <a:xfrm rot="5400000">
                <a:off x="4192288" y="1399788"/>
                <a:ext cx="21350" cy="481550"/>
                <a:chOff x="1233713" y="3232350"/>
                <a:chExt cx="21350" cy="481550"/>
              </a:xfrm>
            </p:grpSpPr>
            <p:sp>
              <p:nvSpPr>
                <p:cNvPr id="1925" name="Google Shape;1925;p37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6" name="Google Shape;1926;p37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7" name="Google Shape;1927;p37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37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29" name="Google Shape;1929;p37"/>
              <p:cNvSpPr/>
              <p:nvPr/>
            </p:nvSpPr>
            <p:spPr>
              <a:xfrm rot="10800000">
                <a:off x="38097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37"/>
              <p:cNvSpPr/>
              <p:nvPr/>
            </p:nvSpPr>
            <p:spPr>
              <a:xfrm rot="10800000">
                <a:off x="36573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37"/>
              <p:cNvSpPr/>
              <p:nvPr/>
            </p:nvSpPr>
            <p:spPr>
              <a:xfrm rot="10800000">
                <a:off x="35049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2" name="Google Shape;1932;p37"/>
            <p:cNvGrpSpPr/>
            <p:nvPr/>
          </p:nvGrpSpPr>
          <p:grpSpPr>
            <a:xfrm>
              <a:off x="675988" y="2163275"/>
              <a:ext cx="938750" cy="21350"/>
              <a:chOff x="3504988" y="1629888"/>
              <a:chExt cx="938750" cy="21350"/>
            </a:xfrm>
          </p:grpSpPr>
          <p:grpSp>
            <p:nvGrpSpPr>
              <p:cNvPr id="1933" name="Google Shape;1933;p37"/>
              <p:cNvGrpSpPr/>
              <p:nvPr/>
            </p:nvGrpSpPr>
            <p:grpSpPr>
              <a:xfrm rot="5400000">
                <a:off x="4192288" y="1399788"/>
                <a:ext cx="21350" cy="481550"/>
                <a:chOff x="1233713" y="3232350"/>
                <a:chExt cx="21350" cy="481550"/>
              </a:xfrm>
            </p:grpSpPr>
            <p:sp>
              <p:nvSpPr>
                <p:cNvPr id="1934" name="Google Shape;1934;p37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37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37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7" name="Google Shape;1937;p37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38" name="Google Shape;1938;p37"/>
              <p:cNvSpPr/>
              <p:nvPr/>
            </p:nvSpPr>
            <p:spPr>
              <a:xfrm rot="10800000">
                <a:off x="38097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37"/>
              <p:cNvSpPr/>
              <p:nvPr/>
            </p:nvSpPr>
            <p:spPr>
              <a:xfrm rot="10800000">
                <a:off x="36573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37"/>
              <p:cNvSpPr/>
              <p:nvPr/>
            </p:nvSpPr>
            <p:spPr>
              <a:xfrm rot="10800000">
                <a:off x="35049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1" name="Google Shape;1941;p37"/>
            <p:cNvGrpSpPr/>
            <p:nvPr/>
          </p:nvGrpSpPr>
          <p:grpSpPr>
            <a:xfrm>
              <a:off x="7582138" y="2163275"/>
              <a:ext cx="938750" cy="21350"/>
              <a:chOff x="5105188" y="1629888"/>
              <a:chExt cx="938750" cy="21350"/>
            </a:xfrm>
          </p:grpSpPr>
          <p:grpSp>
            <p:nvGrpSpPr>
              <p:cNvPr id="1942" name="Google Shape;1942;p37"/>
              <p:cNvGrpSpPr/>
              <p:nvPr/>
            </p:nvGrpSpPr>
            <p:grpSpPr>
              <a:xfrm rot="5400000">
                <a:off x="5792488" y="1399788"/>
                <a:ext cx="21350" cy="481550"/>
                <a:chOff x="1233713" y="3232350"/>
                <a:chExt cx="21350" cy="481550"/>
              </a:xfrm>
            </p:grpSpPr>
            <p:sp>
              <p:nvSpPr>
                <p:cNvPr id="1943" name="Google Shape;1943;p37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37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37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6" name="Google Shape;1946;p37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47" name="Google Shape;1947;p37"/>
              <p:cNvSpPr/>
              <p:nvPr/>
            </p:nvSpPr>
            <p:spPr>
              <a:xfrm rot="10800000">
                <a:off x="54099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37"/>
              <p:cNvSpPr/>
              <p:nvPr/>
            </p:nvSpPr>
            <p:spPr>
              <a:xfrm rot="10800000">
                <a:off x="52575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37"/>
              <p:cNvSpPr/>
              <p:nvPr/>
            </p:nvSpPr>
            <p:spPr>
              <a:xfrm rot="10800000">
                <a:off x="5105188" y="1629888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50" name="Google Shape;1950;p37"/>
          <p:cNvSpPr txBox="1"/>
          <p:nvPr>
            <p:ph idx="2" type="title"/>
          </p:nvPr>
        </p:nvSpPr>
        <p:spPr>
          <a:xfrm>
            <a:off x="1457181" y="3359567"/>
            <a:ext cx="1667400" cy="2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51" name="Google Shape;1951;p37"/>
          <p:cNvSpPr txBox="1"/>
          <p:nvPr>
            <p:ph idx="1" type="subTitle"/>
          </p:nvPr>
        </p:nvSpPr>
        <p:spPr>
          <a:xfrm>
            <a:off x="1623271" y="3713875"/>
            <a:ext cx="14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52" name="Google Shape;1952;p37"/>
          <p:cNvSpPr txBox="1"/>
          <p:nvPr>
            <p:ph idx="3" type="title"/>
          </p:nvPr>
        </p:nvSpPr>
        <p:spPr>
          <a:xfrm>
            <a:off x="3747881" y="3359567"/>
            <a:ext cx="1667400" cy="2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53" name="Google Shape;1953;p37"/>
          <p:cNvSpPr txBox="1"/>
          <p:nvPr>
            <p:ph idx="4" type="subTitle"/>
          </p:nvPr>
        </p:nvSpPr>
        <p:spPr>
          <a:xfrm>
            <a:off x="3918748" y="3713875"/>
            <a:ext cx="14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54" name="Google Shape;1954;p37"/>
          <p:cNvSpPr txBox="1"/>
          <p:nvPr>
            <p:ph idx="5" type="title"/>
          </p:nvPr>
        </p:nvSpPr>
        <p:spPr>
          <a:xfrm>
            <a:off x="6037915" y="3359566"/>
            <a:ext cx="1667400" cy="2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55" name="Google Shape;1955;p37"/>
          <p:cNvSpPr txBox="1"/>
          <p:nvPr>
            <p:ph idx="6" type="subTitle"/>
          </p:nvPr>
        </p:nvSpPr>
        <p:spPr>
          <a:xfrm>
            <a:off x="6207495" y="3713875"/>
            <a:ext cx="14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56" name="Google Shape;1956;p37"/>
          <p:cNvSpPr txBox="1"/>
          <p:nvPr>
            <p:ph hasCustomPrompt="1" idx="7" type="title"/>
          </p:nvPr>
        </p:nvSpPr>
        <p:spPr>
          <a:xfrm>
            <a:off x="1991277" y="1974842"/>
            <a:ext cx="598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57" name="Google Shape;1957;p37"/>
          <p:cNvSpPr txBox="1"/>
          <p:nvPr>
            <p:ph hasCustomPrompt="1" idx="8" type="title"/>
          </p:nvPr>
        </p:nvSpPr>
        <p:spPr>
          <a:xfrm>
            <a:off x="4281758" y="1974842"/>
            <a:ext cx="598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958" name="Google Shape;1958;p37"/>
          <p:cNvSpPr txBox="1"/>
          <p:nvPr>
            <p:ph hasCustomPrompt="1" idx="9" type="title"/>
          </p:nvPr>
        </p:nvSpPr>
        <p:spPr>
          <a:xfrm>
            <a:off x="6572638" y="1974842"/>
            <a:ext cx="5982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38"/>
          <p:cNvSpPr/>
          <p:nvPr/>
        </p:nvSpPr>
        <p:spPr>
          <a:xfrm>
            <a:off x="8840175" y="4539025"/>
            <a:ext cx="430500" cy="430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1" name="Google Shape;1961;p38"/>
          <p:cNvGrpSpPr/>
          <p:nvPr/>
        </p:nvGrpSpPr>
        <p:grpSpPr>
          <a:xfrm rot="-5400000">
            <a:off x="-787916" y="436875"/>
            <a:ext cx="1744000" cy="299450"/>
            <a:chOff x="713225" y="654775"/>
            <a:chExt cx="1744000" cy="299450"/>
          </a:xfrm>
        </p:grpSpPr>
        <p:sp>
          <p:nvSpPr>
            <p:cNvPr id="1962" name="Google Shape;1962;p38"/>
            <p:cNvSpPr/>
            <p:nvPr/>
          </p:nvSpPr>
          <p:spPr>
            <a:xfrm rot="10800000">
              <a:off x="7132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 rot="10800000">
              <a:off x="82037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 rot="10800000">
              <a:off x="927525" y="926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 rot="10800000">
              <a:off x="103467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 rot="10800000">
              <a:off x="1141825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 rot="10800000">
              <a:off x="1248950" y="926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 rot="10800000">
              <a:off x="7132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 rot="10800000">
              <a:off x="82037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 rot="10800000">
              <a:off x="927525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 rot="10800000">
              <a:off x="103467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 rot="10800000">
              <a:off x="1141825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 rot="10800000">
              <a:off x="124895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 rot="10800000">
              <a:off x="1356100" y="8356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 rot="10800000">
              <a:off x="14640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 rot="10800000">
              <a:off x="157115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 rot="10800000">
              <a:off x="1678300" y="8356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 rot="10800000">
              <a:off x="7132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 rot="10800000">
              <a:off x="82037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 rot="10800000">
              <a:off x="927525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 rot="10800000">
              <a:off x="103467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 rot="10800000">
              <a:off x="11418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 rot="10800000">
              <a:off x="12489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 rot="10800000">
              <a:off x="13561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 rot="10800000">
              <a:off x="14640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 rot="10800000">
              <a:off x="157115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 rot="10800000">
              <a:off x="1678300" y="745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 rot="10800000">
              <a:off x="178545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 rot="10800000">
              <a:off x="1892600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 rot="10800000">
              <a:off x="1999725" y="745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 rot="10800000">
              <a:off x="2107650" y="74522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 rot="10800000">
              <a:off x="7132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 rot="10800000">
              <a:off x="82037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 rot="10800000">
              <a:off x="927525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 rot="10800000">
              <a:off x="103467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 rot="10800000">
              <a:off x="11418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 rot="10800000">
              <a:off x="12489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 rot="10800000">
              <a:off x="13561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 rot="10800000">
              <a:off x="14640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 rot="10800000">
              <a:off x="157115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 rot="10800000">
              <a:off x="1678300" y="6547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 rot="10800000">
              <a:off x="178545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 rot="10800000">
              <a:off x="1892600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 rot="10800000">
              <a:off x="1999725" y="6547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 rot="10800000">
              <a:off x="21076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 rot="10800000">
              <a:off x="22148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 rot="10800000">
              <a:off x="232195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 rot="10800000">
              <a:off x="2429100" y="6547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9" name="Google Shape;2009;p38"/>
          <p:cNvSpPr/>
          <p:nvPr/>
        </p:nvSpPr>
        <p:spPr>
          <a:xfrm rot="8100000">
            <a:off x="127398" y="4437145"/>
            <a:ext cx="210859" cy="210859"/>
          </a:xfrm>
          <a:prstGeom prst="arc">
            <a:avLst>
              <a:gd fmla="val 16200000" name="adj1"/>
              <a:gd fmla="val 8469209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38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11" name="Google Shape;2011;p38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38"/>
          <p:cNvSpPr txBox="1"/>
          <p:nvPr>
            <p:ph idx="2" type="title"/>
          </p:nvPr>
        </p:nvSpPr>
        <p:spPr>
          <a:xfrm>
            <a:off x="1113133" y="1489525"/>
            <a:ext cx="16674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3" name="Google Shape;2013;p38"/>
          <p:cNvSpPr txBox="1"/>
          <p:nvPr>
            <p:ph idx="1" type="subTitle"/>
          </p:nvPr>
        </p:nvSpPr>
        <p:spPr>
          <a:xfrm>
            <a:off x="1119009" y="1955648"/>
            <a:ext cx="1667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4" name="Google Shape;2014;p38"/>
          <p:cNvSpPr txBox="1"/>
          <p:nvPr>
            <p:ph idx="3" type="title"/>
          </p:nvPr>
        </p:nvSpPr>
        <p:spPr>
          <a:xfrm>
            <a:off x="1125607" y="3193075"/>
            <a:ext cx="16674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5" name="Google Shape;2015;p38"/>
          <p:cNvSpPr txBox="1"/>
          <p:nvPr>
            <p:ph idx="4" type="subTitle"/>
          </p:nvPr>
        </p:nvSpPr>
        <p:spPr>
          <a:xfrm>
            <a:off x="1125653" y="3659869"/>
            <a:ext cx="1667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6" name="Google Shape;2016;p38"/>
          <p:cNvSpPr txBox="1"/>
          <p:nvPr>
            <p:ph idx="5" type="title"/>
          </p:nvPr>
        </p:nvSpPr>
        <p:spPr>
          <a:xfrm>
            <a:off x="3742671" y="1489525"/>
            <a:ext cx="16674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7" name="Google Shape;2017;p38"/>
          <p:cNvSpPr txBox="1"/>
          <p:nvPr>
            <p:ph idx="6" type="subTitle"/>
          </p:nvPr>
        </p:nvSpPr>
        <p:spPr>
          <a:xfrm>
            <a:off x="3745896" y="1955650"/>
            <a:ext cx="1667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8" name="Google Shape;2018;p38"/>
          <p:cNvSpPr txBox="1"/>
          <p:nvPr>
            <p:ph idx="7" type="title"/>
          </p:nvPr>
        </p:nvSpPr>
        <p:spPr>
          <a:xfrm>
            <a:off x="3730796" y="3193675"/>
            <a:ext cx="16674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9" name="Google Shape;2019;p38"/>
          <p:cNvSpPr txBox="1"/>
          <p:nvPr>
            <p:ph idx="8" type="subTitle"/>
          </p:nvPr>
        </p:nvSpPr>
        <p:spPr>
          <a:xfrm>
            <a:off x="3739321" y="3659875"/>
            <a:ext cx="1667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0" name="Google Shape;2020;p38"/>
          <p:cNvSpPr txBox="1"/>
          <p:nvPr>
            <p:ph idx="9" type="title"/>
          </p:nvPr>
        </p:nvSpPr>
        <p:spPr>
          <a:xfrm>
            <a:off x="6361678" y="1489525"/>
            <a:ext cx="16674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1" name="Google Shape;2021;p38"/>
          <p:cNvSpPr txBox="1"/>
          <p:nvPr>
            <p:ph idx="13" type="subTitle"/>
          </p:nvPr>
        </p:nvSpPr>
        <p:spPr>
          <a:xfrm>
            <a:off x="6357529" y="1955650"/>
            <a:ext cx="1667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2" name="Google Shape;2022;p38"/>
          <p:cNvSpPr txBox="1"/>
          <p:nvPr>
            <p:ph idx="14" type="title"/>
          </p:nvPr>
        </p:nvSpPr>
        <p:spPr>
          <a:xfrm>
            <a:off x="6352178" y="3193675"/>
            <a:ext cx="16674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3" name="Google Shape;2023;p38"/>
          <p:cNvSpPr txBox="1"/>
          <p:nvPr>
            <p:ph idx="15" type="subTitle"/>
          </p:nvPr>
        </p:nvSpPr>
        <p:spPr>
          <a:xfrm>
            <a:off x="6357529" y="3659875"/>
            <a:ext cx="1667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5" name="Google Shape;2025;p39"/>
          <p:cNvGrpSpPr/>
          <p:nvPr/>
        </p:nvGrpSpPr>
        <p:grpSpPr>
          <a:xfrm>
            <a:off x="1072275" y="884675"/>
            <a:ext cx="6999425" cy="3374150"/>
            <a:chOff x="1072275" y="884675"/>
            <a:chExt cx="6999425" cy="3374150"/>
          </a:xfrm>
        </p:grpSpPr>
        <p:sp>
          <p:nvSpPr>
            <p:cNvPr id="2026" name="Google Shape;2026;p39"/>
            <p:cNvSpPr/>
            <p:nvPr/>
          </p:nvSpPr>
          <p:spPr>
            <a:xfrm>
              <a:off x="1072275" y="8846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482625" y="8846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9"/>
            <p:cNvSpPr/>
            <p:nvPr/>
          </p:nvSpPr>
          <p:spPr>
            <a:xfrm>
              <a:off x="1896000" y="8846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9"/>
            <p:cNvSpPr/>
            <p:nvPr/>
          </p:nvSpPr>
          <p:spPr>
            <a:xfrm>
              <a:off x="2303300" y="8846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9"/>
            <p:cNvSpPr/>
            <p:nvPr/>
          </p:nvSpPr>
          <p:spPr>
            <a:xfrm>
              <a:off x="2713650" y="8846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9"/>
            <p:cNvSpPr/>
            <p:nvPr/>
          </p:nvSpPr>
          <p:spPr>
            <a:xfrm>
              <a:off x="3127025" y="8846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9"/>
            <p:cNvSpPr/>
            <p:nvPr/>
          </p:nvSpPr>
          <p:spPr>
            <a:xfrm>
              <a:off x="3533575" y="8846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9"/>
            <p:cNvSpPr/>
            <p:nvPr/>
          </p:nvSpPr>
          <p:spPr>
            <a:xfrm>
              <a:off x="3943925" y="8846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9"/>
            <p:cNvSpPr/>
            <p:nvPr/>
          </p:nvSpPr>
          <p:spPr>
            <a:xfrm>
              <a:off x="4358050" y="8846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52" y="669"/>
                    <a:pt x="852" y="426"/>
                  </a:cubicBezTo>
                  <a:cubicBezTo>
                    <a:pt x="852" y="21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9"/>
            <p:cNvSpPr/>
            <p:nvPr/>
          </p:nvSpPr>
          <p:spPr>
            <a:xfrm>
              <a:off x="4764600" y="8846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9"/>
            <p:cNvSpPr/>
            <p:nvPr/>
          </p:nvSpPr>
          <p:spPr>
            <a:xfrm>
              <a:off x="5174950" y="8846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9"/>
            <p:cNvSpPr/>
            <p:nvPr/>
          </p:nvSpPr>
          <p:spPr>
            <a:xfrm>
              <a:off x="5585300" y="8846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9"/>
            <p:cNvSpPr/>
            <p:nvPr/>
          </p:nvSpPr>
          <p:spPr>
            <a:xfrm>
              <a:off x="5995650" y="8846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9"/>
            <p:cNvSpPr/>
            <p:nvPr/>
          </p:nvSpPr>
          <p:spPr>
            <a:xfrm>
              <a:off x="6409025" y="8846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9"/>
            <p:cNvSpPr/>
            <p:nvPr/>
          </p:nvSpPr>
          <p:spPr>
            <a:xfrm>
              <a:off x="6816325" y="8846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9"/>
            <p:cNvSpPr/>
            <p:nvPr/>
          </p:nvSpPr>
          <p:spPr>
            <a:xfrm>
              <a:off x="7226675" y="8846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9"/>
            <p:cNvSpPr/>
            <p:nvPr/>
          </p:nvSpPr>
          <p:spPr>
            <a:xfrm>
              <a:off x="7640050" y="8846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9"/>
            <p:cNvSpPr/>
            <p:nvPr/>
          </p:nvSpPr>
          <p:spPr>
            <a:xfrm>
              <a:off x="8046600" y="8846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9"/>
            <p:cNvSpPr/>
            <p:nvPr/>
          </p:nvSpPr>
          <p:spPr>
            <a:xfrm>
              <a:off x="1072275" y="17228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9"/>
            <p:cNvSpPr/>
            <p:nvPr/>
          </p:nvSpPr>
          <p:spPr>
            <a:xfrm>
              <a:off x="1482625" y="17228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9"/>
            <p:cNvSpPr/>
            <p:nvPr/>
          </p:nvSpPr>
          <p:spPr>
            <a:xfrm>
              <a:off x="1896000" y="17228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9"/>
            <p:cNvSpPr/>
            <p:nvPr/>
          </p:nvSpPr>
          <p:spPr>
            <a:xfrm>
              <a:off x="7226675" y="17228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9"/>
            <p:cNvSpPr/>
            <p:nvPr/>
          </p:nvSpPr>
          <p:spPr>
            <a:xfrm>
              <a:off x="7640050" y="17228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9"/>
            <p:cNvSpPr/>
            <p:nvPr/>
          </p:nvSpPr>
          <p:spPr>
            <a:xfrm>
              <a:off x="8046600" y="17228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9"/>
            <p:cNvSpPr/>
            <p:nvPr/>
          </p:nvSpPr>
          <p:spPr>
            <a:xfrm>
              <a:off x="1072275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9"/>
            <p:cNvSpPr/>
            <p:nvPr/>
          </p:nvSpPr>
          <p:spPr>
            <a:xfrm>
              <a:off x="1482625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9"/>
            <p:cNvSpPr/>
            <p:nvPr/>
          </p:nvSpPr>
          <p:spPr>
            <a:xfrm>
              <a:off x="1072275" y="33992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9"/>
            <p:cNvSpPr/>
            <p:nvPr/>
          </p:nvSpPr>
          <p:spPr>
            <a:xfrm>
              <a:off x="1482625" y="33992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9"/>
            <p:cNvSpPr/>
            <p:nvPr/>
          </p:nvSpPr>
          <p:spPr>
            <a:xfrm>
              <a:off x="1896000" y="33992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9"/>
            <p:cNvSpPr/>
            <p:nvPr/>
          </p:nvSpPr>
          <p:spPr>
            <a:xfrm>
              <a:off x="7226675" y="33992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9"/>
            <p:cNvSpPr/>
            <p:nvPr/>
          </p:nvSpPr>
          <p:spPr>
            <a:xfrm>
              <a:off x="7640050" y="33992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9"/>
            <p:cNvSpPr/>
            <p:nvPr/>
          </p:nvSpPr>
          <p:spPr>
            <a:xfrm>
              <a:off x="8046600" y="33992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8" name="Google Shape;2058;p39"/>
            <p:cNvGrpSpPr/>
            <p:nvPr/>
          </p:nvGrpSpPr>
          <p:grpSpPr>
            <a:xfrm>
              <a:off x="1072275" y="4237475"/>
              <a:ext cx="6999425" cy="21350"/>
              <a:chOff x="1148200" y="1017050"/>
              <a:chExt cx="6999425" cy="21350"/>
            </a:xfrm>
          </p:grpSpPr>
          <p:sp>
            <p:nvSpPr>
              <p:cNvPr id="2059" name="Google Shape;2059;p39"/>
              <p:cNvSpPr/>
              <p:nvPr/>
            </p:nvSpPr>
            <p:spPr>
              <a:xfrm>
                <a:off x="11482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15585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197192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2379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2789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3202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360950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4019850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4433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39" y="851"/>
                      <a:pt x="852" y="669"/>
                      <a:pt x="852" y="426"/>
                    </a:cubicBezTo>
                    <a:cubicBezTo>
                      <a:pt x="852" y="213"/>
                      <a:pt x="639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4840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525087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566122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6071575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39"/>
              <p:cNvSpPr/>
              <p:nvPr/>
            </p:nvSpPr>
            <p:spPr>
              <a:xfrm>
                <a:off x="6484950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9"/>
              <p:cNvSpPr/>
              <p:nvPr/>
            </p:nvSpPr>
            <p:spPr>
              <a:xfrm>
                <a:off x="689225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39"/>
              <p:cNvSpPr/>
              <p:nvPr/>
            </p:nvSpPr>
            <p:spPr>
              <a:xfrm>
                <a:off x="7302600" y="1017050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39"/>
              <p:cNvSpPr/>
              <p:nvPr/>
            </p:nvSpPr>
            <p:spPr>
              <a:xfrm>
                <a:off x="7715975" y="1017050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39"/>
              <p:cNvSpPr/>
              <p:nvPr/>
            </p:nvSpPr>
            <p:spPr>
              <a:xfrm>
                <a:off x="8122525" y="1017050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7" name="Google Shape;2077;p39"/>
            <p:cNvSpPr/>
            <p:nvPr/>
          </p:nvSpPr>
          <p:spPr>
            <a:xfrm>
              <a:off x="7640050" y="2561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9"/>
            <p:cNvSpPr/>
            <p:nvPr/>
          </p:nvSpPr>
          <p:spPr>
            <a:xfrm>
              <a:off x="8046600" y="2561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9" name="Google Shape;2079;p39"/>
          <p:cNvGrpSpPr/>
          <p:nvPr/>
        </p:nvGrpSpPr>
        <p:grpSpPr>
          <a:xfrm>
            <a:off x="8255600" y="4760025"/>
            <a:ext cx="350350" cy="209000"/>
            <a:chOff x="6431550" y="326200"/>
            <a:chExt cx="350350" cy="209000"/>
          </a:xfrm>
        </p:grpSpPr>
        <p:sp>
          <p:nvSpPr>
            <p:cNvPr id="2080" name="Google Shape;2080;p39"/>
            <p:cNvSpPr/>
            <p:nvPr/>
          </p:nvSpPr>
          <p:spPr>
            <a:xfrm>
              <a:off x="6753000" y="3262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4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912" y="1125"/>
                    <a:pt x="1155" y="882"/>
                    <a:pt x="1155" y="548"/>
                  </a:cubicBezTo>
                  <a:cubicBezTo>
                    <a:pt x="1155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9"/>
            <p:cNvSpPr/>
            <p:nvPr/>
          </p:nvSpPr>
          <p:spPr>
            <a:xfrm>
              <a:off x="6645850" y="3262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9"/>
            <p:cNvSpPr/>
            <p:nvPr/>
          </p:nvSpPr>
          <p:spPr>
            <a:xfrm>
              <a:off x="6538700" y="3262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9"/>
            <p:cNvSpPr/>
            <p:nvPr/>
          </p:nvSpPr>
          <p:spPr>
            <a:xfrm>
              <a:off x="6431550" y="3262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9"/>
            <p:cNvSpPr/>
            <p:nvPr/>
          </p:nvSpPr>
          <p:spPr>
            <a:xfrm>
              <a:off x="6753000" y="4158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912" y="1155"/>
                    <a:pt x="1155" y="882"/>
                    <a:pt x="1155" y="578"/>
                  </a:cubicBezTo>
                  <a:cubicBezTo>
                    <a:pt x="1155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9"/>
            <p:cNvSpPr/>
            <p:nvPr/>
          </p:nvSpPr>
          <p:spPr>
            <a:xfrm>
              <a:off x="6645850" y="4158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9"/>
            <p:cNvSpPr/>
            <p:nvPr/>
          </p:nvSpPr>
          <p:spPr>
            <a:xfrm>
              <a:off x="6538700" y="4158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9"/>
            <p:cNvSpPr/>
            <p:nvPr/>
          </p:nvSpPr>
          <p:spPr>
            <a:xfrm>
              <a:off x="6431550" y="4158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9"/>
            <p:cNvSpPr/>
            <p:nvPr/>
          </p:nvSpPr>
          <p:spPr>
            <a:xfrm>
              <a:off x="6753000" y="5063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912" y="1155"/>
                    <a:pt x="1155" y="882"/>
                    <a:pt x="1155" y="578"/>
                  </a:cubicBezTo>
                  <a:cubicBezTo>
                    <a:pt x="1155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9"/>
            <p:cNvSpPr/>
            <p:nvPr/>
          </p:nvSpPr>
          <p:spPr>
            <a:xfrm>
              <a:off x="6645850" y="5063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9"/>
            <p:cNvSpPr/>
            <p:nvPr/>
          </p:nvSpPr>
          <p:spPr>
            <a:xfrm>
              <a:off x="6538700" y="5063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9"/>
            <p:cNvSpPr/>
            <p:nvPr/>
          </p:nvSpPr>
          <p:spPr>
            <a:xfrm>
              <a:off x="6431550" y="5063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2" name="Google Shape;2092;p39"/>
          <p:cNvSpPr/>
          <p:nvPr/>
        </p:nvSpPr>
        <p:spPr>
          <a:xfrm>
            <a:off x="8376050" y="485150"/>
            <a:ext cx="109450" cy="108700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3" name="Google Shape;2093;p39"/>
          <p:cNvGrpSpPr/>
          <p:nvPr/>
        </p:nvGrpSpPr>
        <p:grpSpPr>
          <a:xfrm>
            <a:off x="102625" y="146000"/>
            <a:ext cx="118575" cy="1422525"/>
            <a:chOff x="102625" y="146000"/>
            <a:chExt cx="118575" cy="1422525"/>
          </a:xfrm>
        </p:grpSpPr>
        <p:sp>
          <p:nvSpPr>
            <p:cNvPr id="2094" name="Google Shape;2094;p39"/>
            <p:cNvSpPr/>
            <p:nvPr/>
          </p:nvSpPr>
          <p:spPr>
            <a:xfrm>
              <a:off x="102625" y="14600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8"/>
                  </a:cubicBezTo>
                  <a:cubicBezTo>
                    <a:pt x="1126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9"/>
            <p:cNvSpPr/>
            <p:nvPr/>
          </p:nvSpPr>
          <p:spPr>
            <a:xfrm>
              <a:off x="102625" y="25315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9"/>
            <p:cNvSpPr/>
            <p:nvPr/>
          </p:nvSpPr>
          <p:spPr>
            <a:xfrm>
              <a:off x="102625" y="36027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48" y="1126"/>
                  </a:cubicBezTo>
                  <a:cubicBezTo>
                    <a:pt x="882" y="1126"/>
                    <a:pt x="1126" y="882"/>
                    <a:pt x="1126" y="579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9"/>
            <p:cNvSpPr/>
            <p:nvPr/>
          </p:nvSpPr>
          <p:spPr>
            <a:xfrm>
              <a:off x="102625" y="4674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9"/>
            <p:cNvSpPr/>
            <p:nvPr/>
          </p:nvSpPr>
          <p:spPr>
            <a:xfrm>
              <a:off x="102625" y="5745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9"/>
            <p:cNvSpPr/>
            <p:nvPr/>
          </p:nvSpPr>
          <p:spPr>
            <a:xfrm>
              <a:off x="102625" y="6817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9"/>
            <p:cNvSpPr/>
            <p:nvPr/>
          </p:nvSpPr>
          <p:spPr>
            <a:xfrm>
              <a:off x="102625" y="7888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912"/>
                    <a:pt x="244" y="1155"/>
                    <a:pt x="548" y="1155"/>
                  </a:cubicBezTo>
                  <a:cubicBezTo>
                    <a:pt x="882" y="1155"/>
                    <a:pt x="1126" y="91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9"/>
            <p:cNvSpPr/>
            <p:nvPr/>
          </p:nvSpPr>
          <p:spPr>
            <a:xfrm>
              <a:off x="102625" y="8967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9"/>
            <p:cNvSpPr/>
            <p:nvPr/>
          </p:nvSpPr>
          <p:spPr>
            <a:xfrm>
              <a:off x="102625" y="10039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9"/>
            <p:cNvSpPr/>
            <p:nvPr/>
          </p:nvSpPr>
          <p:spPr>
            <a:xfrm>
              <a:off x="102625" y="111105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9"/>
            <p:cNvSpPr/>
            <p:nvPr/>
          </p:nvSpPr>
          <p:spPr>
            <a:xfrm>
              <a:off x="102625" y="12182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9"/>
            <p:cNvSpPr/>
            <p:nvPr/>
          </p:nvSpPr>
          <p:spPr>
            <a:xfrm>
              <a:off x="102625" y="132535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9"/>
            <p:cNvSpPr/>
            <p:nvPr/>
          </p:nvSpPr>
          <p:spPr>
            <a:xfrm>
              <a:off x="102625" y="14325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9"/>
            <p:cNvSpPr/>
            <p:nvPr/>
          </p:nvSpPr>
          <p:spPr>
            <a:xfrm>
              <a:off x="102625" y="15404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9"/>
            <p:cNvSpPr/>
            <p:nvPr/>
          </p:nvSpPr>
          <p:spPr>
            <a:xfrm>
              <a:off x="192300" y="1460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8"/>
                  </a:cubicBezTo>
                  <a:cubicBezTo>
                    <a:pt x="1156" y="24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9"/>
            <p:cNvSpPr/>
            <p:nvPr/>
          </p:nvSpPr>
          <p:spPr>
            <a:xfrm>
              <a:off x="192300" y="25315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9"/>
            <p:cNvSpPr/>
            <p:nvPr/>
          </p:nvSpPr>
          <p:spPr>
            <a:xfrm>
              <a:off x="192300" y="36027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912" y="1126"/>
                    <a:pt x="1156" y="882"/>
                    <a:pt x="1156" y="579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9"/>
            <p:cNvSpPr/>
            <p:nvPr/>
          </p:nvSpPr>
          <p:spPr>
            <a:xfrm>
              <a:off x="192300" y="4674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9"/>
            <p:cNvSpPr/>
            <p:nvPr/>
          </p:nvSpPr>
          <p:spPr>
            <a:xfrm>
              <a:off x="192300" y="5745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9"/>
            <p:cNvSpPr/>
            <p:nvPr/>
          </p:nvSpPr>
          <p:spPr>
            <a:xfrm>
              <a:off x="192300" y="6817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912" y="1155"/>
                    <a:pt x="1156" y="88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9"/>
            <p:cNvSpPr/>
            <p:nvPr/>
          </p:nvSpPr>
          <p:spPr>
            <a:xfrm>
              <a:off x="192300" y="7888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912" y="1155"/>
                    <a:pt x="1156" y="91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9"/>
            <p:cNvSpPr/>
            <p:nvPr/>
          </p:nvSpPr>
          <p:spPr>
            <a:xfrm>
              <a:off x="192300" y="8967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9"/>
            <p:cNvSpPr/>
            <p:nvPr/>
          </p:nvSpPr>
          <p:spPr>
            <a:xfrm>
              <a:off x="192300" y="100392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9"/>
            <p:cNvSpPr/>
            <p:nvPr/>
          </p:nvSpPr>
          <p:spPr>
            <a:xfrm>
              <a:off x="192300" y="111105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9"/>
            <p:cNvSpPr/>
            <p:nvPr/>
          </p:nvSpPr>
          <p:spPr>
            <a:xfrm>
              <a:off x="192300" y="12182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Google Shape;2119;p39"/>
          <p:cNvSpPr/>
          <p:nvPr/>
        </p:nvSpPr>
        <p:spPr>
          <a:xfrm>
            <a:off x="386975" y="4469000"/>
            <a:ext cx="270000" cy="2700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39"/>
          <p:cNvSpPr txBox="1"/>
          <p:nvPr>
            <p:ph type="title"/>
          </p:nvPr>
        </p:nvSpPr>
        <p:spPr>
          <a:xfrm>
            <a:off x="2126700" y="1350713"/>
            <a:ext cx="4890600" cy="16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1" name="Google Shape;2121;p39"/>
          <p:cNvSpPr txBox="1"/>
          <p:nvPr>
            <p:ph idx="1" type="subTitle"/>
          </p:nvPr>
        </p:nvSpPr>
        <p:spPr>
          <a:xfrm>
            <a:off x="2126700" y="3228175"/>
            <a:ext cx="48906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40"/>
          <p:cNvSpPr/>
          <p:nvPr/>
        </p:nvSpPr>
        <p:spPr>
          <a:xfrm flipH="1" rot="10800000">
            <a:off x="713234" y="3930807"/>
            <a:ext cx="673200" cy="673200"/>
          </a:xfrm>
          <a:prstGeom prst="halfFrame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40"/>
          <p:cNvSpPr/>
          <p:nvPr/>
        </p:nvSpPr>
        <p:spPr>
          <a:xfrm flipH="1">
            <a:off x="7757584" y="539507"/>
            <a:ext cx="673200" cy="673200"/>
          </a:xfrm>
          <a:prstGeom prst="halfFrame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5" name="Google Shape;2125;p40"/>
          <p:cNvGrpSpPr/>
          <p:nvPr/>
        </p:nvGrpSpPr>
        <p:grpSpPr>
          <a:xfrm rot="5400000">
            <a:off x="1352525" y="921738"/>
            <a:ext cx="203675" cy="378250"/>
            <a:chOff x="1359175" y="1452638"/>
            <a:chExt cx="203675" cy="378250"/>
          </a:xfrm>
        </p:grpSpPr>
        <p:sp>
          <p:nvSpPr>
            <p:cNvPr id="2126" name="Google Shape;2126;p40"/>
            <p:cNvSpPr/>
            <p:nvPr/>
          </p:nvSpPr>
          <p:spPr>
            <a:xfrm>
              <a:off x="1359175" y="1452638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0"/>
            <p:cNvSpPr/>
            <p:nvPr/>
          </p:nvSpPr>
          <p:spPr>
            <a:xfrm>
              <a:off x="1416925" y="1452638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0"/>
            <p:cNvSpPr/>
            <p:nvPr/>
          </p:nvSpPr>
          <p:spPr>
            <a:xfrm>
              <a:off x="1474675" y="1452638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0"/>
            <p:cNvSpPr/>
            <p:nvPr/>
          </p:nvSpPr>
          <p:spPr>
            <a:xfrm>
              <a:off x="1359175" y="1511888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0"/>
            <p:cNvSpPr/>
            <p:nvPr/>
          </p:nvSpPr>
          <p:spPr>
            <a:xfrm>
              <a:off x="1416925" y="1511888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51"/>
                    <a:pt x="491" y="891"/>
                    <a:pt x="602" y="891"/>
                  </a:cubicBezTo>
                  <a:cubicBezTo>
                    <a:pt x="829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0"/>
            <p:cNvSpPr/>
            <p:nvPr/>
          </p:nvSpPr>
          <p:spPr>
            <a:xfrm>
              <a:off x="1474675" y="1511888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0"/>
            <p:cNvSpPr/>
            <p:nvPr/>
          </p:nvSpPr>
          <p:spPr>
            <a:xfrm>
              <a:off x="1359175" y="157116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0"/>
            <p:cNvSpPr/>
            <p:nvPr/>
          </p:nvSpPr>
          <p:spPr>
            <a:xfrm>
              <a:off x="1416925" y="157116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61"/>
                    <a:pt x="491" y="905"/>
                    <a:pt x="602" y="905"/>
                  </a:cubicBezTo>
                  <a:cubicBezTo>
                    <a:pt x="829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0"/>
            <p:cNvSpPr/>
            <p:nvPr/>
          </p:nvSpPr>
          <p:spPr>
            <a:xfrm>
              <a:off x="1474675" y="157116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0"/>
            <p:cNvSpPr/>
            <p:nvPr/>
          </p:nvSpPr>
          <p:spPr>
            <a:xfrm>
              <a:off x="1359175" y="1630438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0"/>
            <p:cNvSpPr/>
            <p:nvPr/>
          </p:nvSpPr>
          <p:spPr>
            <a:xfrm>
              <a:off x="1416925" y="1630438"/>
              <a:ext cx="25875" cy="22875"/>
            </a:xfrm>
            <a:custGeom>
              <a:rect b="b" l="l" r="r" t="t"/>
              <a:pathLst>
                <a:path extrusionOk="0" h="915" w="1035">
                  <a:moveTo>
                    <a:pt x="609" y="1"/>
                  </a:moveTo>
                  <a:cubicBezTo>
                    <a:pt x="183" y="1"/>
                    <a:pt x="1" y="487"/>
                    <a:pt x="274" y="791"/>
                  </a:cubicBezTo>
                  <a:cubicBezTo>
                    <a:pt x="359" y="876"/>
                    <a:pt x="465" y="914"/>
                    <a:pt x="571" y="914"/>
                  </a:cubicBezTo>
                  <a:cubicBezTo>
                    <a:pt x="804" y="914"/>
                    <a:pt x="1034" y="729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0"/>
            <p:cNvSpPr/>
            <p:nvPr/>
          </p:nvSpPr>
          <p:spPr>
            <a:xfrm>
              <a:off x="1473925" y="16304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39" y="1"/>
                  </a:moveTo>
                  <a:cubicBezTo>
                    <a:pt x="213" y="1"/>
                    <a:pt x="0" y="487"/>
                    <a:pt x="304" y="760"/>
                  </a:cubicBezTo>
                  <a:cubicBezTo>
                    <a:pt x="394" y="861"/>
                    <a:pt x="507" y="905"/>
                    <a:pt x="619" y="905"/>
                  </a:cubicBezTo>
                  <a:cubicBezTo>
                    <a:pt x="845" y="905"/>
                    <a:pt x="1064" y="722"/>
                    <a:pt x="1064" y="457"/>
                  </a:cubicBezTo>
                  <a:cubicBezTo>
                    <a:pt x="1064" y="213"/>
                    <a:pt x="882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0"/>
            <p:cNvSpPr/>
            <p:nvPr/>
          </p:nvSpPr>
          <p:spPr>
            <a:xfrm>
              <a:off x="1359175" y="168971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0"/>
            <p:cNvSpPr/>
            <p:nvPr/>
          </p:nvSpPr>
          <p:spPr>
            <a:xfrm>
              <a:off x="1416925" y="168971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0"/>
            <p:cNvSpPr/>
            <p:nvPr/>
          </p:nvSpPr>
          <p:spPr>
            <a:xfrm>
              <a:off x="1474675" y="1689713"/>
              <a:ext cx="29675" cy="22825"/>
            </a:xfrm>
            <a:custGeom>
              <a:rect b="b" l="l" r="r" t="t"/>
              <a:pathLst>
                <a:path extrusionOk="0" h="913" w="1187">
                  <a:moveTo>
                    <a:pt x="609" y="0"/>
                  </a:moveTo>
                  <a:cubicBezTo>
                    <a:pt x="1" y="0"/>
                    <a:pt x="1" y="912"/>
                    <a:pt x="609" y="912"/>
                  </a:cubicBezTo>
                  <a:cubicBezTo>
                    <a:pt x="1186" y="912"/>
                    <a:pt x="1186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0"/>
            <p:cNvSpPr/>
            <p:nvPr/>
          </p:nvSpPr>
          <p:spPr>
            <a:xfrm>
              <a:off x="1359175" y="1749738"/>
              <a:ext cx="25875" cy="22100"/>
            </a:xfrm>
            <a:custGeom>
              <a:rect b="b" l="l" r="r" t="t"/>
              <a:pathLst>
                <a:path extrusionOk="0" h="884" w="1035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59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0"/>
            <p:cNvSpPr/>
            <p:nvPr/>
          </p:nvSpPr>
          <p:spPr>
            <a:xfrm>
              <a:off x="1416925" y="1749663"/>
              <a:ext cx="25875" cy="22175"/>
            </a:xfrm>
            <a:custGeom>
              <a:rect b="b" l="l" r="r" t="t"/>
              <a:pathLst>
                <a:path extrusionOk="0" h="887" w="1035">
                  <a:moveTo>
                    <a:pt x="655" y="1"/>
                  </a:moveTo>
                  <a:cubicBezTo>
                    <a:pt x="640" y="1"/>
                    <a:pt x="624" y="2"/>
                    <a:pt x="609" y="4"/>
                  </a:cubicBezTo>
                  <a:cubicBezTo>
                    <a:pt x="183" y="4"/>
                    <a:pt x="1" y="460"/>
                    <a:pt x="274" y="764"/>
                  </a:cubicBezTo>
                  <a:cubicBezTo>
                    <a:pt x="369" y="849"/>
                    <a:pt x="478" y="887"/>
                    <a:pt x="584" y="887"/>
                  </a:cubicBezTo>
                  <a:cubicBezTo>
                    <a:pt x="818" y="887"/>
                    <a:pt x="1034" y="701"/>
                    <a:pt x="1034" y="429"/>
                  </a:cubicBezTo>
                  <a:cubicBezTo>
                    <a:pt x="1034" y="202"/>
                    <a:pt x="874" y="1"/>
                    <a:pt x="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0"/>
            <p:cNvSpPr/>
            <p:nvPr/>
          </p:nvSpPr>
          <p:spPr>
            <a:xfrm>
              <a:off x="1474675" y="1749738"/>
              <a:ext cx="25875" cy="22100"/>
            </a:xfrm>
            <a:custGeom>
              <a:rect b="b" l="l" r="r" t="t"/>
              <a:pathLst>
                <a:path extrusionOk="0" h="884" w="1035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60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0"/>
            <p:cNvSpPr/>
            <p:nvPr/>
          </p:nvSpPr>
          <p:spPr>
            <a:xfrm>
              <a:off x="1359175" y="180826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0"/>
            <p:cNvSpPr/>
            <p:nvPr/>
          </p:nvSpPr>
          <p:spPr>
            <a:xfrm>
              <a:off x="1416925" y="180826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0"/>
            <p:cNvSpPr/>
            <p:nvPr/>
          </p:nvSpPr>
          <p:spPr>
            <a:xfrm>
              <a:off x="1474675" y="180826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0"/>
            <p:cNvSpPr/>
            <p:nvPr/>
          </p:nvSpPr>
          <p:spPr>
            <a:xfrm>
              <a:off x="1533175" y="1452638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0"/>
            <p:cNvSpPr/>
            <p:nvPr/>
          </p:nvSpPr>
          <p:spPr>
            <a:xfrm>
              <a:off x="1533175" y="1511888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0"/>
            <p:cNvSpPr/>
            <p:nvPr/>
          </p:nvSpPr>
          <p:spPr>
            <a:xfrm>
              <a:off x="1533175" y="157116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0"/>
            <p:cNvSpPr/>
            <p:nvPr/>
          </p:nvSpPr>
          <p:spPr>
            <a:xfrm>
              <a:off x="1532425" y="16304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39" y="1"/>
                  </a:moveTo>
                  <a:cubicBezTo>
                    <a:pt x="213" y="1"/>
                    <a:pt x="0" y="487"/>
                    <a:pt x="304" y="760"/>
                  </a:cubicBezTo>
                  <a:cubicBezTo>
                    <a:pt x="394" y="861"/>
                    <a:pt x="507" y="905"/>
                    <a:pt x="619" y="905"/>
                  </a:cubicBezTo>
                  <a:cubicBezTo>
                    <a:pt x="845" y="905"/>
                    <a:pt x="1064" y="722"/>
                    <a:pt x="1064" y="457"/>
                  </a:cubicBezTo>
                  <a:cubicBezTo>
                    <a:pt x="1064" y="213"/>
                    <a:pt x="882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0"/>
            <p:cNvSpPr/>
            <p:nvPr/>
          </p:nvSpPr>
          <p:spPr>
            <a:xfrm>
              <a:off x="1533175" y="1689713"/>
              <a:ext cx="29675" cy="22825"/>
            </a:xfrm>
            <a:custGeom>
              <a:rect b="b" l="l" r="r" t="t"/>
              <a:pathLst>
                <a:path extrusionOk="0" h="913" w="1187">
                  <a:moveTo>
                    <a:pt x="609" y="0"/>
                  </a:moveTo>
                  <a:cubicBezTo>
                    <a:pt x="1" y="0"/>
                    <a:pt x="1" y="912"/>
                    <a:pt x="609" y="912"/>
                  </a:cubicBezTo>
                  <a:cubicBezTo>
                    <a:pt x="1186" y="912"/>
                    <a:pt x="1186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0"/>
            <p:cNvSpPr/>
            <p:nvPr/>
          </p:nvSpPr>
          <p:spPr>
            <a:xfrm>
              <a:off x="1533175" y="1749738"/>
              <a:ext cx="25875" cy="22100"/>
            </a:xfrm>
            <a:custGeom>
              <a:rect b="b" l="l" r="r" t="t"/>
              <a:pathLst>
                <a:path extrusionOk="0" h="884" w="1035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60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0"/>
            <p:cNvSpPr/>
            <p:nvPr/>
          </p:nvSpPr>
          <p:spPr>
            <a:xfrm>
              <a:off x="1533175" y="1808263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4" name="Google Shape;2154;p40"/>
          <p:cNvSpPr/>
          <p:nvPr/>
        </p:nvSpPr>
        <p:spPr>
          <a:xfrm rot="2996617">
            <a:off x="8116834" y="3378087"/>
            <a:ext cx="544021" cy="544021"/>
          </a:xfrm>
          <a:prstGeom prst="arc">
            <a:avLst>
              <a:gd fmla="val 16200000" name="adj1"/>
              <a:gd fmla="val 5742465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40"/>
          <p:cNvSpPr/>
          <p:nvPr/>
        </p:nvSpPr>
        <p:spPr>
          <a:xfrm>
            <a:off x="-185850" y="431375"/>
            <a:ext cx="354900" cy="35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40"/>
          <p:cNvSpPr txBox="1"/>
          <p:nvPr>
            <p:ph hasCustomPrompt="1" type="title"/>
          </p:nvPr>
        </p:nvSpPr>
        <p:spPr>
          <a:xfrm>
            <a:off x="1996588" y="591950"/>
            <a:ext cx="5150700" cy="6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57" name="Google Shape;2157;p40"/>
          <p:cNvSpPr txBox="1"/>
          <p:nvPr>
            <p:ph idx="1" type="subTitle"/>
          </p:nvPr>
        </p:nvSpPr>
        <p:spPr>
          <a:xfrm>
            <a:off x="1996688" y="1321950"/>
            <a:ext cx="51507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58" name="Google Shape;2158;p40"/>
          <p:cNvSpPr txBox="1"/>
          <p:nvPr>
            <p:ph hasCustomPrompt="1" idx="2" type="title"/>
          </p:nvPr>
        </p:nvSpPr>
        <p:spPr>
          <a:xfrm>
            <a:off x="1996625" y="2022600"/>
            <a:ext cx="5150700" cy="6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83DAF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59" name="Google Shape;2159;p40"/>
          <p:cNvSpPr txBox="1"/>
          <p:nvPr>
            <p:ph idx="3" type="subTitle"/>
          </p:nvPr>
        </p:nvSpPr>
        <p:spPr>
          <a:xfrm>
            <a:off x="1996700" y="2752550"/>
            <a:ext cx="51507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60" name="Google Shape;2160;p40"/>
          <p:cNvSpPr txBox="1"/>
          <p:nvPr>
            <p:ph hasCustomPrompt="1" idx="4" type="title"/>
          </p:nvPr>
        </p:nvSpPr>
        <p:spPr>
          <a:xfrm>
            <a:off x="1996663" y="3453250"/>
            <a:ext cx="5150700" cy="6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61" name="Google Shape;2161;p40"/>
          <p:cNvSpPr txBox="1"/>
          <p:nvPr>
            <p:ph idx="5" type="subTitle"/>
          </p:nvPr>
        </p:nvSpPr>
        <p:spPr>
          <a:xfrm>
            <a:off x="1996688" y="4183150"/>
            <a:ext cx="51507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1"/>
          <p:cNvSpPr/>
          <p:nvPr/>
        </p:nvSpPr>
        <p:spPr>
          <a:xfrm>
            <a:off x="7546000" y="1426900"/>
            <a:ext cx="444600" cy="444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4" name="Google Shape;2164;p41"/>
          <p:cNvGrpSpPr/>
          <p:nvPr/>
        </p:nvGrpSpPr>
        <p:grpSpPr>
          <a:xfrm>
            <a:off x="8800675" y="3169800"/>
            <a:ext cx="299425" cy="457475"/>
            <a:chOff x="8800675" y="3169800"/>
            <a:chExt cx="299425" cy="457475"/>
          </a:xfrm>
        </p:grpSpPr>
        <p:sp>
          <p:nvSpPr>
            <p:cNvPr id="2165" name="Google Shape;2165;p41"/>
            <p:cNvSpPr/>
            <p:nvPr/>
          </p:nvSpPr>
          <p:spPr>
            <a:xfrm>
              <a:off x="8800675" y="31698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1"/>
            <p:cNvSpPr/>
            <p:nvPr/>
          </p:nvSpPr>
          <p:spPr>
            <a:xfrm>
              <a:off x="8800675" y="327695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1"/>
            <p:cNvSpPr/>
            <p:nvPr/>
          </p:nvSpPr>
          <p:spPr>
            <a:xfrm>
              <a:off x="8800675" y="338407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1"/>
            <p:cNvSpPr/>
            <p:nvPr/>
          </p:nvSpPr>
          <p:spPr>
            <a:xfrm>
              <a:off x="8800675" y="3491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1"/>
            <p:cNvSpPr/>
            <p:nvPr/>
          </p:nvSpPr>
          <p:spPr>
            <a:xfrm>
              <a:off x="8800675" y="3598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1"/>
            <p:cNvSpPr/>
            <p:nvPr/>
          </p:nvSpPr>
          <p:spPr>
            <a:xfrm>
              <a:off x="8891100" y="31698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1"/>
            <p:cNvSpPr/>
            <p:nvPr/>
          </p:nvSpPr>
          <p:spPr>
            <a:xfrm>
              <a:off x="8891100" y="327695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1"/>
            <p:cNvSpPr/>
            <p:nvPr/>
          </p:nvSpPr>
          <p:spPr>
            <a:xfrm>
              <a:off x="8891100" y="338407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1"/>
            <p:cNvSpPr/>
            <p:nvPr/>
          </p:nvSpPr>
          <p:spPr>
            <a:xfrm>
              <a:off x="8891100" y="3491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1"/>
            <p:cNvSpPr/>
            <p:nvPr/>
          </p:nvSpPr>
          <p:spPr>
            <a:xfrm>
              <a:off x="8891100" y="3598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1"/>
            <p:cNvSpPr/>
            <p:nvPr/>
          </p:nvSpPr>
          <p:spPr>
            <a:xfrm>
              <a:off x="8981525" y="3169800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1"/>
            <p:cNvSpPr/>
            <p:nvPr/>
          </p:nvSpPr>
          <p:spPr>
            <a:xfrm>
              <a:off x="8981525" y="3276950"/>
              <a:ext cx="28125" cy="28125"/>
            </a:xfrm>
            <a:custGeom>
              <a:rect b="b" l="l" r="r" t="t"/>
              <a:pathLst>
                <a:path extrusionOk="0" h="1125" w="1125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1"/>
            <p:cNvSpPr/>
            <p:nvPr/>
          </p:nvSpPr>
          <p:spPr>
            <a:xfrm>
              <a:off x="8981525" y="3384075"/>
              <a:ext cx="28125" cy="28150"/>
            </a:xfrm>
            <a:custGeom>
              <a:rect b="b" l="l" r="r" t="t"/>
              <a:pathLst>
                <a:path extrusionOk="0" h="112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1"/>
            <p:cNvSpPr/>
            <p:nvPr/>
          </p:nvSpPr>
          <p:spPr>
            <a:xfrm>
              <a:off x="8981525" y="349122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1"/>
            <p:cNvSpPr/>
            <p:nvPr/>
          </p:nvSpPr>
          <p:spPr>
            <a:xfrm>
              <a:off x="8981525" y="3598375"/>
              <a:ext cx="28125" cy="28900"/>
            </a:xfrm>
            <a:custGeom>
              <a:rect b="b" l="l" r="r" t="t"/>
              <a:pathLst>
                <a:path extrusionOk="0" h="1156" w="1125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1"/>
            <p:cNvSpPr/>
            <p:nvPr/>
          </p:nvSpPr>
          <p:spPr>
            <a:xfrm>
              <a:off x="9071950" y="31698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1"/>
            <p:cNvSpPr/>
            <p:nvPr/>
          </p:nvSpPr>
          <p:spPr>
            <a:xfrm>
              <a:off x="9071950" y="327695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1"/>
            <p:cNvSpPr/>
            <p:nvPr/>
          </p:nvSpPr>
          <p:spPr>
            <a:xfrm>
              <a:off x="9071950" y="338407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4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1"/>
            <p:cNvSpPr/>
            <p:nvPr/>
          </p:nvSpPr>
          <p:spPr>
            <a:xfrm>
              <a:off x="9071950" y="34912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1"/>
            <p:cNvSpPr/>
            <p:nvPr/>
          </p:nvSpPr>
          <p:spPr>
            <a:xfrm>
              <a:off x="9071950" y="35983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5" name="Google Shape;2185;p41"/>
          <p:cNvSpPr/>
          <p:nvPr/>
        </p:nvSpPr>
        <p:spPr>
          <a:xfrm>
            <a:off x="388400" y="4516800"/>
            <a:ext cx="109450" cy="108700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41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87" name="Google Shape;2187;p41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8" name="Google Shape;2188;p41"/>
          <p:cNvSpPr txBox="1"/>
          <p:nvPr>
            <p:ph idx="1" type="subTitle"/>
          </p:nvPr>
        </p:nvSpPr>
        <p:spPr>
          <a:xfrm>
            <a:off x="1398025" y="2108939"/>
            <a:ext cx="26760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42"/>
          <p:cNvSpPr/>
          <p:nvPr/>
        </p:nvSpPr>
        <p:spPr>
          <a:xfrm>
            <a:off x="1260950" y="3643575"/>
            <a:ext cx="418200" cy="418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1" name="Google Shape;2191;p42"/>
          <p:cNvGrpSpPr/>
          <p:nvPr/>
        </p:nvGrpSpPr>
        <p:grpSpPr>
          <a:xfrm>
            <a:off x="8683963" y="2528338"/>
            <a:ext cx="249950" cy="2615150"/>
            <a:chOff x="8683963" y="2528338"/>
            <a:chExt cx="249950" cy="2615150"/>
          </a:xfrm>
        </p:grpSpPr>
        <p:grpSp>
          <p:nvGrpSpPr>
            <p:cNvPr id="2192" name="Google Shape;2192;p42"/>
            <p:cNvGrpSpPr/>
            <p:nvPr/>
          </p:nvGrpSpPr>
          <p:grpSpPr>
            <a:xfrm>
              <a:off x="8912563" y="2528338"/>
              <a:ext cx="21350" cy="2615150"/>
              <a:chOff x="8207988" y="1515700"/>
              <a:chExt cx="21350" cy="2615150"/>
            </a:xfrm>
          </p:grpSpPr>
          <p:grpSp>
            <p:nvGrpSpPr>
              <p:cNvPr id="2193" name="Google Shape;2193;p42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2194" name="Google Shape;2194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5" name="Google Shape;2195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6" name="Google Shape;2196;p42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7" name="Google Shape;2197;p42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98" name="Google Shape;2198;p42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2199" name="Google Shape;2199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0" name="Google Shape;2200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1" name="Google Shape;2201;p42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2" name="Google Shape;2202;p42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03" name="Google Shape;2203;p42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2204" name="Google Shape;2204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5" name="Google Shape;2205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6" name="Google Shape;2206;p42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7" name="Google Shape;2207;p42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08" name="Google Shape;2208;p42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2209" name="Google Shape;2209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0" name="Google Shape;2210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1" name="Google Shape;2211;p42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2" name="Google Shape;2212;p42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13" name="Google Shape;2213;p42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2214" name="Google Shape;2214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5" name="Google Shape;2215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16" name="Google Shape;2216;p42"/>
            <p:cNvGrpSpPr/>
            <p:nvPr/>
          </p:nvGrpSpPr>
          <p:grpSpPr>
            <a:xfrm>
              <a:off x="8683963" y="2528338"/>
              <a:ext cx="21350" cy="2615150"/>
              <a:chOff x="8207988" y="1515700"/>
              <a:chExt cx="21350" cy="2615150"/>
            </a:xfrm>
          </p:grpSpPr>
          <p:grpSp>
            <p:nvGrpSpPr>
              <p:cNvPr id="2217" name="Google Shape;2217;p42"/>
              <p:cNvGrpSpPr/>
              <p:nvPr/>
            </p:nvGrpSpPr>
            <p:grpSpPr>
              <a:xfrm>
                <a:off x="8207988" y="1515700"/>
                <a:ext cx="21350" cy="481550"/>
                <a:chOff x="1233713" y="3232350"/>
                <a:chExt cx="21350" cy="481550"/>
              </a:xfrm>
            </p:grpSpPr>
            <p:sp>
              <p:nvSpPr>
                <p:cNvPr id="2218" name="Google Shape;2218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9" name="Google Shape;2219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0" name="Google Shape;2220;p42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1" name="Google Shape;2221;p42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22" name="Google Shape;2222;p42"/>
              <p:cNvGrpSpPr/>
              <p:nvPr/>
            </p:nvGrpSpPr>
            <p:grpSpPr>
              <a:xfrm>
                <a:off x="8207988" y="2125300"/>
                <a:ext cx="21350" cy="481550"/>
                <a:chOff x="1233713" y="3232350"/>
                <a:chExt cx="21350" cy="481550"/>
              </a:xfrm>
            </p:grpSpPr>
            <p:sp>
              <p:nvSpPr>
                <p:cNvPr id="2223" name="Google Shape;2223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4" name="Google Shape;2224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5" name="Google Shape;2225;p42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6" name="Google Shape;2226;p42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27" name="Google Shape;2227;p42"/>
              <p:cNvGrpSpPr/>
              <p:nvPr/>
            </p:nvGrpSpPr>
            <p:grpSpPr>
              <a:xfrm>
                <a:off x="8207988" y="2734900"/>
                <a:ext cx="21350" cy="481550"/>
                <a:chOff x="1233713" y="3232350"/>
                <a:chExt cx="21350" cy="481550"/>
              </a:xfrm>
            </p:grpSpPr>
            <p:sp>
              <p:nvSpPr>
                <p:cNvPr id="2228" name="Google Shape;2228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9" name="Google Shape;2229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0" name="Google Shape;2230;p42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1" name="Google Shape;2231;p42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32" name="Google Shape;2232;p42"/>
              <p:cNvGrpSpPr/>
              <p:nvPr/>
            </p:nvGrpSpPr>
            <p:grpSpPr>
              <a:xfrm>
                <a:off x="8207988" y="3344500"/>
                <a:ext cx="21350" cy="481550"/>
                <a:chOff x="1233713" y="3232350"/>
                <a:chExt cx="21350" cy="481550"/>
              </a:xfrm>
            </p:grpSpPr>
            <p:sp>
              <p:nvSpPr>
                <p:cNvPr id="2233" name="Google Shape;2233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4" name="Google Shape;2234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5" name="Google Shape;2235;p42"/>
                <p:cNvSpPr/>
                <p:nvPr/>
              </p:nvSpPr>
              <p:spPr>
                <a:xfrm rot="5400000">
                  <a:off x="1232213" y="35386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6" name="Google Shape;2236;p42"/>
                <p:cNvSpPr/>
                <p:nvPr/>
              </p:nvSpPr>
              <p:spPr>
                <a:xfrm rot="5400000">
                  <a:off x="1232213" y="36910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37" name="Google Shape;2237;p42"/>
              <p:cNvGrpSpPr/>
              <p:nvPr/>
            </p:nvGrpSpPr>
            <p:grpSpPr>
              <a:xfrm>
                <a:off x="8207988" y="3954100"/>
                <a:ext cx="21350" cy="176750"/>
                <a:chOff x="1233713" y="3232350"/>
                <a:chExt cx="21350" cy="176750"/>
              </a:xfrm>
            </p:grpSpPr>
            <p:sp>
              <p:nvSpPr>
                <p:cNvPr id="2238" name="Google Shape;2238;p42"/>
                <p:cNvSpPr/>
                <p:nvPr/>
              </p:nvSpPr>
              <p:spPr>
                <a:xfrm rot="5400000">
                  <a:off x="1232213" y="32338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9" name="Google Shape;2239;p42"/>
                <p:cNvSpPr/>
                <p:nvPr/>
              </p:nvSpPr>
              <p:spPr>
                <a:xfrm rot="5400000">
                  <a:off x="1232213" y="3386250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240" name="Google Shape;2240;p42"/>
          <p:cNvSpPr/>
          <p:nvPr/>
        </p:nvSpPr>
        <p:spPr>
          <a:xfrm rot="-2323872">
            <a:off x="8136672" y="411471"/>
            <a:ext cx="526478" cy="526478"/>
          </a:xfrm>
          <a:prstGeom prst="arc">
            <a:avLst>
              <a:gd fmla="val 16200000" name="adj1"/>
              <a:gd fmla="val 5129833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42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42" name="Google Shape;2242;p42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3" name="Google Shape;2243;p42"/>
          <p:cNvSpPr txBox="1"/>
          <p:nvPr>
            <p:ph idx="1" type="subTitle"/>
          </p:nvPr>
        </p:nvSpPr>
        <p:spPr>
          <a:xfrm>
            <a:off x="5086825" y="2225277"/>
            <a:ext cx="25497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_1"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_1_1_2"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4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47" name="Google Shape;2247;p44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8" name="Google Shape;2248;p44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0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0" name="Google Shape;2250;p45"/>
          <p:cNvGrpSpPr/>
          <p:nvPr/>
        </p:nvGrpSpPr>
        <p:grpSpPr>
          <a:xfrm rot="10800000">
            <a:off x="8761075" y="3626900"/>
            <a:ext cx="298675" cy="1422525"/>
            <a:chOff x="3861275" y="62950"/>
            <a:chExt cx="298675" cy="1422525"/>
          </a:xfrm>
        </p:grpSpPr>
        <p:sp>
          <p:nvSpPr>
            <p:cNvPr id="2251" name="Google Shape;2251;p45"/>
            <p:cNvSpPr/>
            <p:nvPr/>
          </p:nvSpPr>
          <p:spPr>
            <a:xfrm>
              <a:off x="3861275" y="6295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8"/>
                  </a:cubicBezTo>
                  <a:cubicBezTo>
                    <a:pt x="1126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5"/>
            <p:cNvSpPr/>
            <p:nvPr/>
          </p:nvSpPr>
          <p:spPr>
            <a:xfrm>
              <a:off x="3861275" y="170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3861275" y="27722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48" y="1126"/>
                  </a:cubicBezTo>
                  <a:cubicBezTo>
                    <a:pt x="882" y="1126"/>
                    <a:pt x="1126" y="882"/>
                    <a:pt x="1126" y="579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3861275" y="3843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3861275" y="4915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3861275" y="5986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3861275" y="7058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912"/>
                    <a:pt x="244" y="1155"/>
                    <a:pt x="548" y="1155"/>
                  </a:cubicBezTo>
                  <a:cubicBezTo>
                    <a:pt x="882" y="1155"/>
                    <a:pt x="1126" y="91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3861275" y="8137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3861275" y="9208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5"/>
            <p:cNvSpPr/>
            <p:nvPr/>
          </p:nvSpPr>
          <p:spPr>
            <a:xfrm>
              <a:off x="3861275" y="102800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5"/>
            <p:cNvSpPr/>
            <p:nvPr/>
          </p:nvSpPr>
          <p:spPr>
            <a:xfrm>
              <a:off x="3861275" y="113515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5"/>
            <p:cNvSpPr/>
            <p:nvPr/>
          </p:nvSpPr>
          <p:spPr>
            <a:xfrm>
              <a:off x="3861275" y="12423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5"/>
            <p:cNvSpPr/>
            <p:nvPr/>
          </p:nvSpPr>
          <p:spPr>
            <a:xfrm>
              <a:off x="3861275" y="134945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5"/>
            <p:cNvSpPr/>
            <p:nvPr/>
          </p:nvSpPr>
          <p:spPr>
            <a:xfrm>
              <a:off x="3861275" y="145735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5"/>
            <p:cNvSpPr/>
            <p:nvPr/>
          </p:nvSpPr>
          <p:spPr>
            <a:xfrm>
              <a:off x="3950950" y="6295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8"/>
                  </a:cubicBezTo>
                  <a:cubicBezTo>
                    <a:pt x="1156" y="24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5"/>
            <p:cNvSpPr/>
            <p:nvPr/>
          </p:nvSpPr>
          <p:spPr>
            <a:xfrm>
              <a:off x="3950950" y="170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5"/>
            <p:cNvSpPr/>
            <p:nvPr/>
          </p:nvSpPr>
          <p:spPr>
            <a:xfrm>
              <a:off x="3950950" y="27722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912" y="1126"/>
                    <a:pt x="1156" y="882"/>
                    <a:pt x="1156" y="579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5"/>
            <p:cNvSpPr/>
            <p:nvPr/>
          </p:nvSpPr>
          <p:spPr>
            <a:xfrm>
              <a:off x="3950950" y="384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5"/>
            <p:cNvSpPr/>
            <p:nvPr/>
          </p:nvSpPr>
          <p:spPr>
            <a:xfrm>
              <a:off x="3950950" y="4915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5"/>
            <p:cNvSpPr/>
            <p:nvPr/>
          </p:nvSpPr>
          <p:spPr>
            <a:xfrm>
              <a:off x="3950950" y="5986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912" y="1155"/>
                    <a:pt x="1156" y="88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5"/>
            <p:cNvSpPr/>
            <p:nvPr/>
          </p:nvSpPr>
          <p:spPr>
            <a:xfrm>
              <a:off x="3950950" y="7058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912" y="1155"/>
                    <a:pt x="1156" y="91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5"/>
            <p:cNvSpPr/>
            <p:nvPr/>
          </p:nvSpPr>
          <p:spPr>
            <a:xfrm>
              <a:off x="3950950" y="81372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5"/>
            <p:cNvSpPr/>
            <p:nvPr/>
          </p:nvSpPr>
          <p:spPr>
            <a:xfrm>
              <a:off x="3950950" y="9208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5"/>
            <p:cNvSpPr/>
            <p:nvPr/>
          </p:nvSpPr>
          <p:spPr>
            <a:xfrm>
              <a:off x="3950950" y="10280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5"/>
            <p:cNvSpPr/>
            <p:nvPr/>
          </p:nvSpPr>
          <p:spPr>
            <a:xfrm>
              <a:off x="3950950" y="113515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5"/>
            <p:cNvSpPr/>
            <p:nvPr/>
          </p:nvSpPr>
          <p:spPr>
            <a:xfrm>
              <a:off x="4041375" y="6295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5"/>
            <p:cNvSpPr/>
            <p:nvPr/>
          </p:nvSpPr>
          <p:spPr>
            <a:xfrm>
              <a:off x="4041375" y="17010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5"/>
            <p:cNvSpPr/>
            <p:nvPr/>
          </p:nvSpPr>
          <p:spPr>
            <a:xfrm>
              <a:off x="4041375" y="27722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882" y="1126"/>
                    <a:pt x="1156" y="882"/>
                    <a:pt x="1156" y="579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5"/>
            <p:cNvSpPr/>
            <p:nvPr/>
          </p:nvSpPr>
          <p:spPr>
            <a:xfrm>
              <a:off x="4041375" y="384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882" y="1156"/>
                    <a:pt x="1156" y="882"/>
                    <a:pt x="1156" y="57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5"/>
            <p:cNvSpPr/>
            <p:nvPr/>
          </p:nvSpPr>
          <p:spPr>
            <a:xfrm>
              <a:off x="4041375" y="4915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882" y="1156"/>
                    <a:pt x="1156" y="882"/>
                    <a:pt x="1156" y="578"/>
                  </a:cubicBezTo>
                  <a:cubicBezTo>
                    <a:pt x="1156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5"/>
            <p:cNvSpPr/>
            <p:nvPr/>
          </p:nvSpPr>
          <p:spPr>
            <a:xfrm>
              <a:off x="4041375" y="5986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5"/>
            <p:cNvSpPr/>
            <p:nvPr/>
          </p:nvSpPr>
          <p:spPr>
            <a:xfrm>
              <a:off x="4041375" y="7058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882" y="1155"/>
                    <a:pt x="1156" y="91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5"/>
            <p:cNvSpPr/>
            <p:nvPr/>
          </p:nvSpPr>
          <p:spPr>
            <a:xfrm>
              <a:off x="4041375" y="81372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5"/>
            <p:cNvSpPr/>
            <p:nvPr/>
          </p:nvSpPr>
          <p:spPr>
            <a:xfrm>
              <a:off x="4131800" y="6295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7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5"/>
            <p:cNvSpPr/>
            <p:nvPr/>
          </p:nvSpPr>
          <p:spPr>
            <a:xfrm>
              <a:off x="4131800" y="1701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5"/>
            <p:cNvSpPr/>
            <p:nvPr/>
          </p:nvSpPr>
          <p:spPr>
            <a:xfrm>
              <a:off x="4131800" y="27722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7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9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5"/>
            <p:cNvSpPr/>
            <p:nvPr/>
          </p:nvSpPr>
          <p:spPr>
            <a:xfrm>
              <a:off x="4131800" y="3843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5"/>
            <p:cNvSpPr/>
            <p:nvPr/>
          </p:nvSpPr>
          <p:spPr>
            <a:xfrm>
              <a:off x="4131800" y="4915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45"/>
          <p:cNvSpPr txBox="1"/>
          <p:nvPr>
            <p:ph idx="1" type="subTitle"/>
          </p:nvPr>
        </p:nvSpPr>
        <p:spPr>
          <a:xfrm>
            <a:off x="5401799" y="1327000"/>
            <a:ext cx="2727900" cy="3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90" name="Google Shape;2290;p45"/>
          <p:cNvSpPr txBox="1"/>
          <p:nvPr>
            <p:ph idx="2" type="subTitle"/>
          </p:nvPr>
        </p:nvSpPr>
        <p:spPr>
          <a:xfrm>
            <a:off x="5401814" y="3692277"/>
            <a:ext cx="2727900" cy="3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91" name="Google Shape;2291;p45"/>
          <p:cNvSpPr txBox="1"/>
          <p:nvPr>
            <p:ph idx="3" type="subTitle"/>
          </p:nvPr>
        </p:nvSpPr>
        <p:spPr>
          <a:xfrm>
            <a:off x="5401619" y="2509942"/>
            <a:ext cx="2727900" cy="3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Font typeface="Roboto Condensed"/>
              <a:buNone/>
              <a:defRPr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92" name="Google Shape;2292;p45"/>
          <p:cNvSpPr txBox="1"/>
          <p:nvPr>
            <p:ph idx="4" type="subTitle"/>
          </p:nvPr>
        </p:nvSpPr>
        <p:spPr>
          <a:xfrm>
            <a:off x="5405372" y="1651778"/>
            <a:ext cx="27279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3" name="Google Shape;2293;p45"/>
          <p:cNvSpPr txBox="1"/>
          <p:nvPr>
            <p:ph idx="5" type="subTitle"/>
          </p:nvPr>
        </p:nvSpPr>
        <p:spPr>
          <a:xfrm>
            <a:off x="5405967" y="2834888"/>
            <a:ext cx="27279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4" name="Google Shape;2294;p45"/>
          <p:cNvSpPr txBox="1"/>
          <p:nvPr>
            <p:ph idx="6" type="subTitle"/>
          </p:nvPr>
        </p:nvSpPr>
        <p:spPr>
          <a:xfrm>
            <a:off x="5405372" y="4017402"/>
            <a:ext cx="27279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Google Shape;2296;p46"/>
          <p:cNvGrpSpPr/>
          <p:nvPr/>
        </p:nvGrpSpPr>
        <p:grpSpPr>
          <a:xfrm>
            <a:off x="1072363" y="1037075"/>
            <a:ext cx="6999425" cy="3069350"/>
            <a:chOff x="1072363" y="1037075"/>
            <a:chExt cx="6999425" cy="3069350"/>
          </a:xfrm>
        </p:grpSpPr>
        <p:sp>
          <p:nvSpPr>
            <p:cNvPr id="2297" name="Google Shape;2297;p46"/>
            <p:cNvSpPr/>
            <p:nvPr/>
          </p:nvSpPr>
          <p:spPr>
            <a:xfrm>
              <a:off x="107236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6"/>
            <p:cNvSpPr/>
            <p:nvPr/>
          </p:nvSpPr>
          <p:spPr>
            <a:xfrm>
              <a:off x="148271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6"/>
            <p:cNvSpPr/>
            <p:nvPr/>
          </p:nvSpPr>
          <p:spPr>
            <a:xfrm>
              <a:off x="1896088" y="1037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6"/>
            <p:cNvSpPr/>
            <p:nvPr/>
          </p:nvSpPr>
          <p:spPr>
            <a:xfrm>
              <a:off x="2303388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6"/>
            <p:cNvSpPr/>
            <p:nvPr/>
          </p:nvSpPr>
          <p:spPr>
            <a:xfrm>
              <a:off x="681641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6"/>
            <p:cNvSpPr/>
            <p:nvPr/>
          </p:nvSpPr>
          <p:spPr>
            <a:xfrm>
              <a:off x="7226763" y="1037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6"/>
            <p:cNvSpPr/>
            <p:nvPr/>
          </p:nvSpPr>
          <p:spPr>
            <a:xfrm>
              <a:off x="7640138" y="1037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6"/>
            <p:cNvSpPr/>
            <p:nvPr/>
          </p:nvSpPr>
          <p:spPr>
            <a:xfrm>
              <a:off x="8046688" y="1037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6"/>
            <p:cNvSpPr/>
            <p:nvPr/>
          </p:nvSpPr>
          <p:spPr>
            <a:xfrm>
              <a:off x="107236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6"/>
            <p:cNvSpPr/>
            <p:nvPr/>
          </p:nvSpPr>
          <p:spPr>
            <a:xfrm>
              <a:off x="148271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6"/>
            <p:cNvSpPr/>
            <p:nvPr/>
          </p:nvSpPr>
          <p:spPr>
            <a:xfrm>
              <a:off x="1896088" y="1799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6"/>
            <p:cNvSpPr/>
            <p:nvPr/>
          </p:nvSpPr>
          <p:spPr>
            <a:xfrm>
              <a:off x="7226763" y="1799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6"/>
            <p:cNvSpPr/>
            <p:nvPr/>
          </p:nvSpPr>
          <p:spPr>
            <a:xfrm>
              <a:off x="7640138" y="1799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6"/>
            <p:cNvSpPr/>
            <p:nvPr/>
          </p:nvSpPr>
          <p:spPr>
            <a:xfrm>
              <a:off x="8046688" y="1799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6"/>
            <p:cNvSpPr/>
            <p:nvPr/>
          </p:nvSpPr>
          <p:spPr>
            <a:xfrm>
              <a:off x="1072363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6"/>
            <p:cNvSpPr/>
            <p:nvPr/>
          </p:nvSpPr>
          <p:spPr>
            <a:xfrm>
              <a:off x="1482713" y="2561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6"/>
            <p:cNvSpPr/>
            <p:nvPr/>
          </p:nvSpPr>
          <p:spPr>
            <a:xfrm>
              <a:off x="107236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6"/>
            <p:cNvSpPr/>
            <p:nvPr/>
          </p:nvSpPr>
          <p:spPr>
            <a:xfrm>
              <a:off x="148271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6"/>
            <p:cNvSpPr/>
            <p:nvPr/>
          </p:nvSpPr>
          <p:spPr>
            <a:xfrm>
              <a:off x="1896088" y="3323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6"/>
            <p:cNvSpPr/>
            <p:nvPr/>
          </p:nvSpPr>
          <p:spPr>
            <a:xfrm>
              <a:off x="7226763" y="3323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6"/>
            <p:cNvSpPr/>
            <p:nvPr/>
          </p:nvSpPr>
          <p:spPr>
            <a:xfrm>
              <a:off x="7640138" y="3323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6"/>
            <p:cNvSpPr/>
            <p:nvPr/>
          </p:nvSpPr>
          <p:spPr>
            <a:xfrm>
              <a:off x="8046688" y="3323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6"/>
            <p:cNvSpPr/>
            <p:nvPr/>
          </p:nvSpPr>
          <p:spPr>
            <a:xfrm>
              <a:off x="1072363" y="4085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6"/>
            <p:cNvSpPr/>
            <p:nvPr/>
          </p:nvSpPr>
          <p:spPr>
            <a:xfrm>
              <a:off x="1482713" y="4085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6"/>
            <p:cNvSpPr/>
            <p:nvPr/>
          </p:nvSpPr>
          <p:spPr>
            <a:xfrm>
              <a:off x="1896088" y="4085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6"/>
            <p:cNvSpPr/>
            <p:nvPr/>
          </p:nvSpPr>
          <p:spPr>
            <a:xfrm>
              <a:off x="2303388" y="4085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6"/>
            <p:cNvSpPr/>
            <p:nvPr/>
          </p:nvSpPr>
          <p:spPr>
            <a:xfrm>
              <a:off x="6816413" y="4085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6"/>
            <p:cNvSpPr/>
            <p:nvPr/>
          </p:nvSpPr>
          <p:spPr>
            <a:xfrm>
              <a:off x="7226763" y="4085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6"/>
            <p:cNvSpPr/>
            <p:nvPr/>
          </p:nvSpPr>
          <p:spPr>
            <a:xfrm>
              <a:off x="7640138" y="4085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6"/>
            <p:cNvSpPr/>
            <p:nvPr/>
          </p:nvSpPr>
          <p:spPr>
            <a:xfrm>
              <a:off x="8046688" y="4085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6"/>
            <p:cNvSpPr/>
            <p:nvPr/>
          </p:nvSpPr>
          <p:spPr>
            <a:xfrm>
              <a:off x="7640138" y="2561075"/>
              <a:ext cx="21300" cy="21300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6"/>
            <p:cNvSpPr/>
            <p:nvPr/>
          </p:nvSpPr>
          <p:spPr>
            <a:xfrm>
              <a:off x="8046688" y="2561075"/>
              <a:ext cx="25100" cy="21350"/>
            </a:xfrm>
            <a:custGeom>
              <a:rect b="b" l="l" r="r" t="t"/>
              <a:pathLst>
                <a:path extrusionOk="0" h="854" w="1004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9" name="Google Shape;2329;p46"/>
          <p:cNvGrpSpPr/>
          <p:nvPr/>
        </p:nvGrpSpPr>
        <p:grpSpPr>
          <a:xfrm>
            <a:off x="8281050" y="4184075"/>
            <a:ext cx="299450" cy="564625"/>
            <a:chOff x="8350350" y="4403100"/>
            <a:chExt cx="299450" cy="564625"/>
          </a:xfrm>
        </p:grpSpPr>
        <p:sp>
          <p:nvSpPr>
            <p:cNvPr id="2330" name="Google Shape;2330;p46"/>
            <p:cNvSpPr/>
            <p:nvPr/>
          </p:nvSpPr>
          <p:spPr>
            <a:xfrm flipH="1" rot="-5400000">
              <a:off x="8350338" y="49395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6"/>
            <p:cNvSpPr/>
            <p:nvPr/>
          </p:nvSpPr>
          <p:spPr>
            <a:xfrm flipH="1" rot="-5400000">
              <a:off x="8350338" y="483243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6"/>
            <p:cNvSpPr/>
            <p:nvPr/>
          </p:nvSpPr>
          <p:spPr>
            <a:xfrm flipH="1" rot="-5400000">
              <a:off x="8350338" y="47252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6"/>
            <p:cNvSpPr/>
            <p:nvPr/>
          </p:nvSpPr>
          <p:spPr>
            <a:xfrm flipH="1" rot="-5400000">
              <a:off x="8349963" y="461776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6"/>
            <p:cNvSpPr/>
            <p:nvPr/>
          </p:nvSpPr>
          <p:spPr>
            <a:xfrm flipH="1" rot="-5400000">
              <a:off x="8349963" y="451061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6"/>
            <p:cNvSpPr/>
            <p:nvPr/>
          </p:nvSpPr>
          <p:spPr>
            <a:xfrm flipH="1" rot="-5400000">
              <a:off x="8349963" y="4403488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6"/>
            <p:cNvSpPr/>
            <p:nvPr/>
          </p:nvSpPr>
          <p:spPr>
            <a:xfrm flipH="1" rot="-5400000">
              <a:off x="8440763" y="49395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6"/>
            <p:cNvSpPr/>
            <p:nvPr/>
          </p:nvSpPr>
          <p:spPr>
            <a:xfrm flipH="1" rot="-5400000">
              <a:off x="8440763" y="483243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6"/>
            <p:cNvSpPr/>
            <p:nvPr/>
          </p:nvSpPr>
          <p:spPr>
            <a:xfrm flipH="1" rot="-5400000">
              <a:off x="8440763" y="47252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6"/>
            <p:cNvSpPr/>
            <p:nvPr/>
          </p:nvSpPr>
          <p:spPr>
            <a:xfrm flipH="1" rot="-5400000">
              <a:off x="8440388" y="461776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6"/>
            <p:cNvSpPr/>
            <p:nvPr/>
          </p:nvSpPr>
          <p:spPr>
            <a:xfrm flipH="1" rot="-5400000">
              <a:off x="8440388" y="451061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6"/>
            <p:cNvSpPr/>
            <p:nvPr/>
          </p:nvSpPr>
          <p:spPr>
            <a:xfrm flipH="1" rot="-5400000">
              <a:off x="8440388" y="4403488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6"/>
            <p:cNvSpPr/>
            <p:nvPr/>
          </p:nvSpPr>
          <p:spPr>
            <a:xfrm flipH="1" rot="-5400000">
              <a:off x="8530825" y="49392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6"/>
            <p:cNvSpPr/>
            <p:nvPr/>
          </p:nvSpPr>
          <p:spPr>
            <a:xfrm flipH="1" rot="-5400000">
              <a:off x="8530825" y="483205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6"/>
            <p:cNvSpPr/>
            <p:nvPr/>
          </p:nvSpPr>
          <p:spPr>
            <a:xfrm flipH="1" rot="-5400000">
              <a:off x="8530825" y="472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6"/>
            <p:cNvSpPr/>
            <p:nvPr/>
          </p:nvSpPr>
          <p:spPr>
            <a:xfrm flipH="1" rot="-5400000">
              <a:off x="8530450" y="4617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6"/>
            <p:cNvSpPr/>
            <p:nvPr/>
          </p:nvSpPr>
          <p:spPr>
            <a:xfrm flipH="1" rot="-5400000">
              <a:off x="8530450" y="4510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6"/>
            <p:cNvSpPr/>
            <p:nvPr/>
          </p:nvSpPr>
          <p:spPr>
            <a:xfrm flipH="1" rot="-5400000">
              <a:off x="8530450" y="4403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6"/>
            <p:cNvSpPr/>
            <p:nvPr/>
          </p:nvSpPr>
          <p:spPr>
            <a:xfrm flipH="1" rot="-5400000">
              <a:off x="8621275" y="49392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6"/>
            <p:cNvSpPr/>
            <p:nvPr/>
          </p:nvSpPr>
          <p:spPr>
            <a:xfrm flipH="1" rot="-5400000">
              <a:off x="8621275" y="483205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6"/>
            <p:cNvSpPr/>
            <p:nvPr/>
          </p:nvSpPr>
          <p:spPr>
            <a:xfrm flipH="1" rot="-5400000">
              <a:off x="8621275" y="472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6"/>
            <p:cNvSpPr/>
            <p:nvPr/>
          </p:nvSpPr>
          <p:spPr>
            <a:xfrm flipH="1" rot="-5400000">
              <a:off x="8620900" y="4617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6"/>
            <p:cNvSpPr/>
            <p:nvPr/>
          </p:nvSpPr>
          <p:spPr>
            <a:xfrm flipH="1" rot="-5400000">
              <a:off x="8620900" y="4510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6"/>
            <p:cNvSpPr/>
            <p:nvPr/>
          </p:nvSpPr>
          <p:spPr>
            <a:xfrm flipH="1" rot="-5400000">
              <a:off x="8620900" y="4403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4" name="Google Shape;2354;p46"/>
          <p:cNvSpPr/>
          <p:nvPr/>
        </p:nvSpPr>
        <p:spPr>
          <a:xfrm rot="5400000">
            <a:off x="7757575" y="539500"/>
            <a:ext cx="673200" cy="673200"/>
          </a:xfrm>
          <a:prstGeom prst="halfFrame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46"/>
          <p:cNvSpPr txBox="1"/>
          <p:nvPr>
            <p:ph type="title"/>
          </p:nvPr>
        </p:nvSpPr>
        <p:spPr>
          <a:xfrm>
            <a:off x="2682900" y="737067"/>
            <a:ext cx="37782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7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56" name="Google Shape;2356;p46"/>
          <p:cNvSpPr txBox="1"/>
          <p:nvPr>
            <p:ph idx="1" type="subTitle"/>
          </p:nvPr>
        </p:nvSpPr>
        <p:spPr>
          <a:xfrm>
            <a:off x="2683130" y="1632088"/>
            <a:ext cx="37782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8" name="Google Shape;2358;p47"/>
          <p:cNvGrpSpPr/>
          <p:nvPr/>
        </p:nvGrpSpPr>
        <p:grpSpPr>
          <a:xfrm rot="5400000">
            <a:off x="67284" y="4106425"/>
            <a:ext cx="299450" cy="564625"/>
            <a:chOff x="8350350" y="4403100"/>
            <a:chExt cx="299450" cy="564625"/>
          </a:xfrm>
        </p:grpSpPr>
        <p:sp>
          <p:nvSpPr>
            <p:cNvPr id="2359" name="Google Shape;2359;p47"/>
            <p:cNvSpPr/>
            <p:nvPr/>
          </p:nvSpPr>
          <p:spPr>
            <a:xfrm flipH="1" rot="-5400000">
              <a:off x="8350338" y="49395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7"/>
            <p:cNvSpPr/>
            <p:nvPr/>
          </p:nvSpPr>
          <p:spPr>
            <a:xfrm flipH="1" rot="-5400000">
              <a:off x="8350338" y="483243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7"/>
            <p:cNvSpPr/>
            <p:nvPr/>
          </p:nvSpPr>
          <p:spPr>
            <a:xfrm flipH="1" rot="-5400000">
              <a:off x="8350338" y="47252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7"/>
            <p:cNvSpPr/>
            <p:nvPr/>
          </p:nvSpPr>
          <p:spPr>
            <a:xfrm flipH="1" rot="-5400000">
              <a:off x="8349963" y="461776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7"/>
            <p:cNvSpPr/>
            <p:nvPr/>
          </p:nvSpPr>
          <p:spPr>
            <a:xfrm flipH="1" rot="-5400000">
              <a:off x="8349963" y="451061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7"/>
            <p:cNvSpPr/>
            <p:nvPr/>
          </p:nvSpPr>
          <p:spPr>
            <a:xfrm flipH="1" rot="-5400000">
              <a:off x="8349963" y="4403488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7"/>
            <p:cNvSpPr/>
            <p:nvPr/>
          </p:nvSpPr>
          <p:spPr>
            <a:xfrm flipH="1" rot="-5400000">
              <a:off x="8440763" y="49395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7"/>
            <p:cNvSpPr/>
            <p:nvPr/>
          </p:nvSpPr>
          <p:spPr>
            <a:xfrm flipH="1" rot="-5400000">
              <a:off x="8440763" y="483243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7"/>
            <p:cNvSpPr/>
            <p:nvPr/>
          </p:nvSpPr>
          <p:spPr>
            <a:xfrm flipH="1" rot="-5400000">
              <a:off x="8440763" y="4725288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7"/>
            <p:cNvSpPr/>
            <p:nvPr/>
          </p:nvSpPr>
          <p:spPr>
            <a:xfrm flipH="1" rot="-5400000">
              <a:off x="8440388" y="461776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7"/>
            <p:cNvSpPr/>
            <p:nvPr/>
          </p:nvSpPr>
          <p:spPr>
            <a:xfrm flipH="1" rot="-5400000">
              <a:off x="8440388" y="4510613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7"/>
            <p:cNvSpPr/>
            <p:nvPr/>
          </p:nvSpPr>
          <p:spPr>
            <a:xfrm flipH="1" rot="-5400000">
              <a:off x="8440388" y="4403488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7"/>
            <p:cNvSpPr/>
            <p:nvPr/>
          </p:nvSpPr>
          <p:spPr>
            <a:xfrm flipH="1" rot="-5400000">
              <a:off x="8530825" y="49392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7"/>
            <p:cNvSpPr/>
            <p:nvPr/>
          </p:nvSpPr>
          <p:spPr>
            <a:xfrm flipH="1" rot="-5400000">
              <a:off x="8530825" y="483205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7"/>
            <p:cNvSpPr/>
            <p:nvPr/>
          </p:nvSpPr>
          <p:spPr>
            <a:xfrm flipH="1" rot="-5400000">
              <a:off x="8530825" y="472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7"/>
            <p:cNvSpPr/>
            <p:nvPr/>
          </p:nvSpPr>
          <p:spPr>
            <a:xfrm flipH="1" rot="-5400000">
              <a:off x="8530450" y="4617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7"/>
            <p:cNvSpPr/>
            <p:nvPr/>
          </p:nvSpPr>
          <p:spPr>
            <a:xfrm flipH="1" rot="-5400000">
              <a:off x="8530450" y="4510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7"/>
            <p:cNvSpPr/>
            <p:nvPr/>
          </p:nvSpPr>
          <p:spPr>
            <a:xfrm flipH="1" rot="-5400000">
              <a:off x="8530450" y="4403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7"/>
            <p:cNvSpPr/>
            <p:nvPr/>
          </p:nvSpPr>
          <p:spPr>
            <a:xfrm flipH="1" rot="-5400000">
              <a:off x="8621275" y="49392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7"/>
            <p:cNvSpPr/>
            <p:nvPr/>
          </p:nvSpPr>
          <p:spPr>
            <a:xfrm flipH="1" rot="-5400000">
              <a:off x="8621275" y="483205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7"/>
            <p:cNvSpPr/>
            <p:nvPr/>
          </p:nvSpPr>
          <p:spPr>
            <a:xfrm flipH="1" rot="-5400000">
              <a:off x="8621275" y="47249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7"/>
            <p:cNvSpPr/>
            <p:nvPr/>
          </p:nvSpPr>
          <p:spPr>
            <a:xfrm flipH="1" rot="-5400000">
              <a:off x="8620900" y="46173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7"/>
            <p:cNvSpPr/>
            <p:nvPr/>
          </p:nvSpPr>
          <p:spPr>
            <a:xfrm flipH="1" rot="-5400000">
              <a:off x="8620900" y="45102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7"/>
            <p:cNvSpPr/>
            <p:nvPr/>
          </p:nvSpPr>
          <p:spPr>
            <a:xfrm flipH="1" rot="-5400000">
              <a:off x="8620900" y="44031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3" name="Google Shape;2383;p47"/>
          <p:cNvSpPr/>
          <p:nvPr/>
        </p:nvSpPr>
        <p:spPr>
          <a:xfrm>
            <a:off x="392150" y="-143500"/>
            <a:ext cx="474600" cy="474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47"/>
          <p:cNvSpPr/>
          <p:nvPr/>
        </p:nvSpPr>
        <p:spPr>
          <a:xfrm rot="4088605">
            <a:off x="8324655" y="3442879"/>
            <a:ext cx="289295" cy="289462"/>
          </a:xfrm>
          <a:prstGeom prst="arc">
            <a:avLst>
              <a:gd fmla="val 14149120" name="adj1"/>
              <a:gd fmla="val 3434693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5" name="Google Shape;2385;p47"/>
          <p:cNvGrpSpPr/>
          <p:nvPr/>
        </p:nvGrpSpPr>
        <p:grpSpPr>
          <a:xfrm>
            <a:off x="1132313" y="654575"/>
            <a:ext cx="6879350" cy="3834350"/>
            <a:chOff x="1132313" y="1028450"/>
            <a:chExt cx="6879350" cy="3834350"/>
          </a:xfrm>
        </p:grpSpPr>
        <p:grpSp>
          <p:nvGrpSpPr>
            <p:cNvPr id="2386" name="Google Shape;2386;p47"/>
            <p:cNvGrpSpPr/>
            <p:nvPr/>
          </p:nvGrpSpPr>
          <p:grpSpPr>
            <a:xfrm>
              <a:off x="1132313" y="1028450"/>
              <a:ext cx="6879350" cy="1548350"/>
              <a:chOff x="1132313" y="1797575"/>
              <a:chExt cx="6879350" cy="1548350"/>
            </a:xfrm>
          </p:grpSpPr>
          <p:grpSp>
            <p:nvGrpSpPr>
              <p:cNvPr id="2387" name="Google Shape;2387;p47"/>
              <p:cNvGrpSpPr/>
              <p:nvPr/>
            </p:nvGrpSpPr>
            <p:grpSpPr>
              <a:xfrm>
                <a:off x="1132313" y="1797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388" name="Google Shape;2388;p47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9" name="Google Shape;2389;p47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0" name="Google Shape;2390;p47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1" name="Google Shape;2391;p47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2" name="Google Shape;2392;p47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93" name="Google Shape;2393;p47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394" name="Google Shape;2394;p47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5" name="Google Shape;2395;p47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6" name="Google Shape;2396;p47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7" name="Google Shape;2397;p47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8" name="Google Shape;2398;p47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399" name="Google Shape;2399;p47"/>
              <p:cNvGrpSpPr/>
              <p:nvPr/>
            </p:nvGrpSpPr>
            <p:grpSpPr>
              <a:xfrm>
                <a:off x="1132313" y="2559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400" name="Google Shape;2400;p47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1" name="Google Shape;2401;p47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2" name="Google Shape;2402;p47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3" name="Google Shape;2403;p47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4" name="Google Shape;2404;p47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05" name="Google Shape;2405;p47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406" name="Google Shape;2406;p47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7" name="Google Shape;2407;p47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8" name="Google Shape;2408;p47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9" name="Google Shape;2409;p47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0" name="Google Shape;2410;p47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411" name="Google Shape;2411;p47"/>
              <p:cNvGrpSpPr/>
              <p:nvPr/>
            </p:nvGrpSpPr>
            <p:grpSpPr>
              <a:xfrm>
                <a:off x="1132313" y="3321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412" name="Google Shape;2412;p47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47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47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47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47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17" name="Google Shape;2417;p47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418" name="Google Shape;2418;p47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9" name="Google Shape;2419;p47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0" name="Google Shape;2420;p47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1" name="Google Shape;2421;p47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2" name="Google Shape;2422;p47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423" name="Google Shape;2423;p47"/>
            <p:cNvGrpSpPr/>
            <p:nvPr/>
          </p:nvGrpSpPr>
          <p:grpSpPr>
            <a:xfrm>
              <a:off x="1132313" y="3314450"/>
              <a:ext cx="6879350" cy="1548350"/>
              <a:chOff x="1132313" y="1797575"/>
              <a:chExt cx="6879350" cy="1548350"/>
            </a:xfrm>
          </p:grpSpPr>
          <p:grpSp>
            <p:nvGrpSpPr>
              <p:cNvPr id="2424" name="Google Shape;2424;p47"/>
              <p:cNvGrpSpPr/>
              <p:nvPr/>
            </p:nvGrpSpPr>
            <p:grpSpPr>
              <a:xfrm>
                <a:off x="1132313" y="1797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425" name="Google Shape;2425;p47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6" name="Google Shape;2426;p47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7" name="Google Shape;2427;p47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8" name="Google Shape;2428;p47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9" name="Google Shape;2429;p47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30" name="Google Shape;2430;p47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431" name="Google Shape;2431;p47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2" name="Google Shape;2432;p47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3" name="Google Shape;2433;p47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4" name="Google Shape;2434;p47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5" name="Google Shape;2435;p47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436" name="Google Shape;2436;p47"/>
              <p:cNvGrpSpPr/>
              <p:nvPr/>
            </p:nvGrpSpPr>
            <p:grpSpPr>
              <a:xfrm>
                <a:off x="1132313" y="2559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437" name="Google Shape;2437;p47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8" name="Google Shape;2438;p47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9" name="Google Shape;2439;p47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0" name="Google Shape;2440;p47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1" name="Google Shape;2441;p47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42" name="Google Shape;2442;p47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443" name="Google Shape;2443;p47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4" name="Google Shape;2444;p47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5" name="Google Shape;2445;p47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6" name="Google Shape;2446;p47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7" name="Google Shape;2447;p47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448" name="Google Shape;2448;p47"/>
              <p:cNvGrpSpPr/>
              <p:nvPr/>
            </p:nvGrpSpPr>
            <p:grpSpPr>
              <a:xfrm>
                <a:off x="1132313" y="3321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449" name="Google Shape;2449;p47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47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47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47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47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rect b="b" l="l" r="r" t="t"/>
                  <a:pathLst>
                    <a:path extrusionOk="0" h="854" w="974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454" name="Google Shape;2454;p47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455" name="Google Shape;2455;p47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6" name="Google Shape;2456;p47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7" name="Google Shape;2457;p47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8" name="Google Shape;2458;p47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9" name="Google Shape;2459;p47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rect b="b" l="l" r="r" t="t"/>
                    <a:pathLst>
                      <a:path extrusionOk="0" h="854" w="974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48"/>
          <p:cNvSpPr/>
          <p:nvPr/>
        </p:nvSpPr>
        <p:spPr>
          <a:xfrm>
            <a:off x="713225" y="539500"/>
            <a:ext cx="673200" cy="673200"/>
          </a:xfrm>
          <a:prstGeom prst="halfFrame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2" name="Google Shape;2462;p48"/>
          <p:cNvGrpSpPr/>
          <p:nvPr/>
        </p:nvGrpSpPr>
        <p:grpSpPr>
          <a:xfrm>
            <a:off x="900488" y="711300"/>
            <a:ext cx="298675" cy="1422525"/>
            <a:chOff x="894650" y="773100"/>
            <a:chExt cx="298675" cy="1422525"/>
          </a:xfrm>
        </p:grpSpPr>
        <p:sp>
          <p:nvSpPr>
            <p:cNvPr id="2463" name="Google Shape;2463;p48"/>
            <p:cNvSpPr/>
            <p:nvPr/>
          </p:nvSpPr>
          <p:spPr>
            <a:xfrm>
              <a:off x="894650" y="77310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8"/>
                  </a:cubicBezTo>
                  <a:cubicBezTo>
                    <a:pt x="1126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8"/>
            <p:cNvSpPr/>
            <p:nvPr/>
          </p:nvSpPr>
          <p:spPr>
            <a:xfrm>
              <a:off x="894650" y="88025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8"/>
            <p:cNvSpPr/>
            <p:nvPr/>
          </p:nvSpPr>
          <p:spPr>
            <a:xfrm>
              <a:off x="894650" y="98737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48" y="1126"/>
                  </a:cubicBezTo>
                  <a:cubicBezTo>
                    <a:pt x="882" y="1126"/>
                    <a:pt x="1126" y="882"/>
                    <a:pt x="1126" y="579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8"/>
            <p:cNvSpPr/>
            <p:nvPr/>
          </p:nvSpPr>
          <p:spPr>
            <a:xfrm>
              <a:off x="894650" y="10945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8"/>
            <p:cNvSpPr/>
            <p:nvPr/>
          </p:nvSpPr>
          <p:spPr>
            <a:xfrm>
              <a:off x="894650" y="12016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8"/>
            <p:cNvSpPr/>
            <p:nvPr/>
          </p:nvSpPr>
          <p:spPr>
            <a:xfrm>
              <a:off x="894650" y="13088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8"/>
            <p:cNvSpPr/>
            <p:nvPr/>
          </p:nvSpPr>
          <p:spPr>
            <a:xfrm>
              <a:off x="894650" y="14159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912"/>
                    <a:pt x="244" y="1155"/>
                    <a:pt x="548" y="1155"/>
                  </a:cubicBezTo>
                  <a:cubicBezTo>
                    <a:pt x="882" y="1155"/>
                    <a:pt x="1126" y="91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8"/>
            <p:cNvSpPr/>
            <p:nvPr/>
          </p:nvSpPr>
          <p:spPr>
            <a:xfrm>
              <a:off x="894650" y="152387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8"/>
            <p:cNvSpPr/>
            <p:nvPr/>
          </p:nvSpPr>
          <p:spPr>
            <a:xfrm>
              <a:off x="894650" y="1631025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894650" y="173815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8"/>
            <p:cNvSpPr/>
            <p:nvPr/>
          </p:nvSpPr>
          <p:spPr>
            <a:xfrm>
              <a:off x="894650" y="18453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8"/>
            <p:cNvSpPr/>
            <p:nvPr/>
          </p:nvSpPr>
          <p:spPr>
            <a:xfrm>
              <a:off x="894650" y="195245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894650" y="2059600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894650" y="216750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984325" y="7731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8"/>
                  </a:cubicBezTo>
                  <a:cubicBezTo>
                    <a:pt x="1156" y="24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984325" y="88025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984325" y="98737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912" y="1126"/>
                    <a:pt x="1156" y="882"/>
                    <a:pt x="1156" y="579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984325" y="10945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984325" y="12016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984325" y="13088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912" y="1155"/>
                    <a:pt x="1156" y="88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984325" y="14159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912" y="1155"/>
                    <a:pt x="1156" y="91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984325" y="15238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984325" y="163102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984325" y="173815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984325" y="1845300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1074750" y="773100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1074750" y="880250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1074750" y="987375"/>
              <a:ext cx="28900" cy="28150"/>
            </a:xfrm>
            <a:custGeom>
              <a:rect b="b" l="l" r="r" t="t"/>
              <a:pathLst>
                <a:path extrusionOk="0" h="1126" w="1156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882" y="1126"/>
                    <a:pt x="1156" y="882"/>
                    <a:pt x="1156" y="579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1074750" y="10945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882" y="1156"/>
                    <a:pt x="1156" y="882"/>
                    <a:pt x="1156" y="57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1074750" y="12016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882" y="1156"/>
                    <a:pt x="1156" y="882"/>
                    <a:pt x="1156" y="578"/>
                  </a:cubicBezTo>
                  <a:cubicBezTo>
                    <a:pt x="1156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1074750" y="130882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1074750" y="1415975"/>
              <a:ext cx="28900" cy="2890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882" y="1155"/>
                    <a:pt x="1156" y="91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1074750" y="1523875"/>
              <a:ext cx="28900" cy="28125"/>
            </a:xfrm>
            <a:custGeom>
              <a:rect b="b" l="l" r="r" t="t"/>
              <a:pathLst>
                <a:path extrusionOk="0" h="1125" w="1156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1165175" y="773100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7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1165175" y="880250"/>
              <a:ext cx="28150" cy="28125"/>
            </a:xfrm>
            <a:custGeom>
              <a:rect b="b" l="l" r="r" t="t"/>
              <a:pathLst>
                <a:path extrusionOk="0" h="1125" w="1126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1165175" y="987375"/>
              <a:ext cx="28150" cy="28150"/>
            </a:xfrm>
            <a:custGeom>
              <a:rect b="b" l="l" r="r" t="t"/>
              <a:pathLst>
                <a:path extrusionOk="0" h="1126" w="1126">
                  <a:moveTo>
                    <a:pt x="57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9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1165175" y="109452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1165175" y="1201675"/>
              <a:ext cx="28150" cy="28900"/>
            </a:xfrm>
            <a:custGeom>
              <a:rect b="b" l="l" r="r" t="t"/>
              <a:pathLst>
                <a:path extrusionOk="0" h="1156" w="1126">
                  <a:moveTo>
                    <a:pt x="57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1" name="Google Shape;2501;p48"/>
          <p:cNvSpPr/>
          <p:nvPr/>
        </p:nvSpPr>
        <p:spPr>
          <a:xfrm>
            <a:off x="7969150" y="4136225"/>
            <a:ext cx="109450" cy="108700"/>
          </a:xfrm>
          <a:custGeom>
            <a:rect b="b" l="l" r="r" t="t"/>
            <a:pathLst>
              <a:path extrusionOk="0" h="4348" w="4378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48"/>
          <p:cNvSpPr/>
          <p:nvPr/>
        </p:nvSpPr>
        <p:spPr>
          <a:xfrm>
            <a:off x="7320375" y="-123625"/>
            <a:ext cx="563100" cy="563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48"/>
          <p:cNvSpPr/>
          <p:nvPr/>
        </p:nvSpPr>
        <p:spPr>
          <a:xfrm rot="7320323">
            <a:off x="2286805" y="4418624"/>
            <a:ext cx="370755" cy="370755"/>
          </a:xfrm>
          <a:prstGeom prst="arc">
            <a:avLst>
              <a:gd fmla="val 16200000" name="adj1"/>
              <a:gd fmla="val 6429584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5" name="Google Shape;2505;p49"/>
          <p:cNvGrpSpPr/>
          <p:nvPr/>
        </p:nvGrpSpPr>
        <p:grpSpPr>
          <a:xfrm>
            <a:off x="350425" y="1713038"/>
            <a:ext cx="607175" cy="496650"/>
            <a:chOff x="6635450" y="2715213"/>
            <a:chExt cx="607175" cy="496650"/>
          </a:xfrm>
        </p:grpSpPr>
        <p:sp>
          <p:nvSpPr>
            <p:cNvPr id="2506" name="Google Shape;2506;p49"/>
            <p:cNvSpPr/>
            <p:nvPr/>
          </p:nvSpPr>
          <p:spPr>
            <a:xfrm>
              <a:off x="6636200" y="2715413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9"/>
            <p:cNvSpPr/>
            <p:nvPr/>
          </p:nvSpPr>
          <p:spPr>
            <a:xfrm>
              <a:off x="6693950" y="2715413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9"/>
            <p:cNvSpPr/>
            <p:nvPr/>
          </p:nvSpPr>
          <p:spPr>
            <a:xfrm>
              <a:off x="6751700" y="2715413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9"/>
            <p:cNvSpPr/>
            <p:nvPr/>
          </p:nvSpPr>
          <p:spPr>
            <a:xfrm>
              <a:off x="6808700" y="27154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8" y="1"/>
                  </a:moveTo>
                  <a:cubicBezTo>
                    <a:pt x="213" y="1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9"/>
            <p:cNvSpPr/>
            <p:nvPr/>
          </p:nvSpPr>
          <p:spPr>
            <a:xfrm>
              <a:off x="6866450" y="27154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3" y="1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9"/>
            <p:cNvSpPr/>
            <p:nvPr/>
          </p:nvSpPr>
          <p:spPr>
            <a:xfrm>
              <a:off x="6924200" y="27154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9"/>
            <p:cNvSpPr/>
            <p:nvPr/>
          </p:nvSpPr>
          <p:spPr>
            <a:xfrm>
              <a:off x="6981950" y="27154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7039700" y="27154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9"/>
            <p:cNvSpPr/>
            <p:nvPr/>
          </p:nvSpPr>
          <p:spPr>
            <a:xfrm>
              <a:off x="7097450" y="27154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9"/>
            <p:cNvSpPr/>
            <p:nvPr/>
          </p:nvSpPr>
          <p:spPr>
            <a:xfrm>
              <a:off x="7155225" y="2715413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9"/>
            <p:cNvSpPr/>
            <p:nvPr/>
          </p:nvSpPr>
          <p:spPr>
            <a:xfrm>
              <a:off x="7216775" y="2715213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450" y="1"/>
                  </a:moveTo>
                  <a:cubicBezTo>
                    <a:pt x="222" y="1"/>
                    <a:pt x="0" y="177"/>
                    <a:pt x="0" y="465"/>
                  </a:cubicBezTo>
                  <a:cubicBezTo>
                    <a:pt x="0" y="708"/>
                    <a:pt x="182" y="890"/>
                    <a:pt x="456" y="890"/>
                  </a:cubicBezTo>
                  <a:cubicBezTo>
                    <a:pt x="851" y="890"/>
                    <a:pt x="1034" y="404"/>
                    <a:pt x="760" y="130"/>
                  </a:cubicBezTo>
                  <a:cubicBezTo>
                    <a:pt x="671" y="41"/>
                    <a:pt x="560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9"/>
            <p:cNvSpPr/>
            <p:nvPr/>
          </p:nvSpPr>
          <p:spPr>
            <a:xfrm>
              <a:off x="6636200" y="2774688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9"/>
            <p:cNvSpPr/>
            <p:nvPr/>
          </p:nvSpPr>
          <p:spPr>
            <a:xfrm>
              <a:off x="6693950" y="2774688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9"/>
            <p:cNvSpPr/>
            <p:nvPr/>
          </p:nvSpPr>
          <p:spPr>
            <a:xfrm>
              <a:off x="6751700" y="2774688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9"/>
            <p:cNvSpPr/>
            <p:nvPr/>
          </p:nvSpPr>
          <p:spPr>
            <a:xfrm>
              <a:off x="6808700" y="27746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8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9"/>
            <p:cNvSpPr/>
            <p:nvPr/>
          </p:nvSpPr>
          <p:spPr>
            <a:xfrm>
              <a:off x="6866450" y="27746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9"/>
            <p:cNvSpPr/>
            <p:nvPr/>
          </p:nvSpPr>
          <p:spPr>
            <a:xfrm>
              <a:off x="6924200" y="27746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9"/>
            <p:cNvSpPr/>
            <p:nvPr/>
          </p:nvSpPr>
          <p:spPr>
            <a:xfrm>
              <a:off x="6981950" y="27746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9"/>
            <p:cNvSpPr/>
            <p:nvPr/>
          </p:nvSpPr>
          <p:spPr>
            <a:xfrm>
              <a:off x="7039700" y="27746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9"/>
            <p:cNvSpPr/>
            <p:nvPr/>
          </p:nvSpPr>
          <p:spPr>
            <a:xfrm>
              <a:off x="7097450" y="27746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9"/>
            <p:cNvSpPr/>
            <p:nvPr/>
          </p:nvSpPr>
          <p:spPr>
            <a:xfrm>
              <a:off x="7155225" y="2774688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9"/>
            <p:cNvSpPr/>
            <p:nvPr/>
          </p:nvSpPr>
          <p:spPr>
            <a:xfrm>
              <a:off x="7212975" y="2774688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9"/>
            <p:cNvSpPr/>
            <p:nvPr/>
          </p:nvSpPr>
          <p:spPr>
            <a:xfrm>
              <a:off x="6636200" y="2833963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9"/>
            <p:cNvSpPr/>
            <p:nvPr/>
          </p:nvSpPr>
          <p:spPr>
            <a:xfrm>
              <a:off x="6693950" y="2833963"/>
              <a:ext cx="29675" cy="22050"/>
            </a:xfrm>
            <a:custGeom>
              <a:rect b="b" l="l" r="r" t="t"/>
              <a:pathLst>
                <a:path extrusionOk="0" h="882" w="1187">
                  <a:moveTo>
                    <a:pt x="578" y="0"/>
                  </a:moveTo>
                  <a:cubicBezTo>
                    <a:pt x="1" y="0"/>
                    <a:pt x="1" y="882"/>
                    <a:pt x="578" y="882"/>
                  </a:cubicBezTo>
                  <a:cubicBezTo>
                    <a:pt x="1186" y="882"/>
                    <a:pt x="1186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9"/>
            <p:cNvSpPr/>
            <p:nvPr/>
          </p:nvSpPr>
          <p:spPr>
            <a:xfrm>
              <a:off x="6751700" y="2833963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9"/>
            <p:cNvSpPr/>
            <p:nvPr/>
          </p:nvSpPr>
          <p:spPr>
            <a:xfrm>
              <a:off x="6808700" y="283396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8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9"/>
            <p:cNvSpPr/>
            <p:nvPr/>
          </p:nvSpPr>
          <p:spPr>
            <a:xfrm>
              <a:off x="6866450" y="283396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9"/>
            <p:cNvSpPr/>
            <p:nvPr/>
          </p:nvSpPr>
          <p:spPr>
            <a:xfrm>
              <a:off x="6924200" y="283396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9"/>
            <p:cNvSpPr/>
            <p:nvPr/>
          </p:nvSpPr>
          <p:spPr>
            <a:xfrm>
              <a:off x="6981950" y="283396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9"/>
            <p:cNvSpPr/>
            <p:nvPr/>
          </p:nvSpPr>
          <p:spPr>
            <a:xfrm>
              <a:off x="7039700" y="283396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9"/>
            <p:cNvSpPr/>
            <p:nvPr/>
          </p:nvSpPr>
          <p:spPr>
            <a:xfrm>
              <a:off x="7097450" y="283396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9"/>
            <p:cNvSpPr/>
            <p:nvPr/>
          </p:nvSpPr>
          <p:spPr>
            <a:xfrm>
              <a:off x="7155225" y="2833963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1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9"/>
            <p:cNvSpPr/>
            <p:nvPr/>
          </p:nvSpPr>
          <p:spPr>
            <a:xfrm>
              <a:off x="7212975" y="2833963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1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9"/>
            <p:cNvSpPr/>
            <p:nvPr/>
          </p:nvSpPr>
          <p:spPr>
            <a:xfrm>
              <a:off x="663545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39" y="0"/>
                  </a:moveTo>
                  <a:cubicBezTo>
                    <a:pt x="213" y="0"/>
                    <a:pt x="0" y="486"/>
                    <a:pt x="304" y="760"/>
                  </a:cubicBezTo>
                  <a:cubicBezTo>
                    <a:pt x="394" y="860"/>
                    <a:pt x="507" y="904"/>
                    <a:pt x="619" y="904"/>
                  </a:cubicBezTo>
                  <a:cubicBezTo>
                    <a:pt x="845" y="904"/>
                    <a:pt x="1064" y="721"/>
                    <a:pt x="1064" y="456"/>
                  </a:cubicBezTo>
                  <a:cubicBezTo>
                    <a:pt x="1064" y="183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9"/>
            <p:cNvSpPr/>
            <p:nvPr/>
          </p:nvSpPr>
          <p:spPr>
            <a:xfrm>
              <a:off x="669320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8" y="0"/>
                  </a:moveTo>
                  <a:cubicBezTo>
                    <a:pt x="213" y="0"/>
                    <a:pt x="0" y="486"/>
                    <a:pt x="304" y="760"/>
                  </a:cubicBezTo>
                  <a:cubicBezTo>
                    <a:pt x="394" y="860"/>
                    <a:pt x="508" y="904"/>
                    <a:pt x="619" y="904"/>
                  </a:cubicBezTo>
                  <a:cubicBezTo>
                    <a:pt x="845" y="904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9"/>
            <p:cNvSpPr/>
            <p:nvPr/>
          </p:nvSpPr>
          <p:spPr>
            <a:xfrm>
              <a:off x="675095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8" y="0"/>
                  </a:moveTo>
                  <a:cubicBezTo>
                    <a:pt x="213" y="0"/>
                    <a:pt x="1" y="486"/>
                    <a:pt x="304" y="760"/>
                  </a:cubicBezTo>
                  <a:cubicBezTo>
                    <a:pt x="395" y="860"/>
                    <a:pt x="508" y="904"/>
                    <a:pt x="619" y="904"/>
                  </a:cubicBezTo>
                  <a:cubicBezTo>
                    <a:pt x="846" y="904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9"/>
            <p:cNvSpPr/>
            <p:nvPr/>
          </p:nvSpPr>
          <p:spPr>
            <a:xfrm>
              <a:off x="680870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8" y="0"/>
                  </a:moveTo>
                  <a:cubicBezTo>
                    <a:pt x="213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9"/>
            <p:cNvSpPr/>
            <p:nvPr/>
          </p:nvSpPr>
          <p:spPr>
            <a:xfrm>
              <a:off x="686645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213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9"/>
            <p:cNvSpPr/>
            <p:nvPr/>
          </p:nvSpPr>
          <p:spPr>
            <a:xfrm>
              <a:off x="692420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9"/>
            <p:cNvSpPr/>
            <p:nvPr/>
          </p:nvSpPr>
          <p:spPr>
            <a:xfrm>
              <a:off x="698195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9"/>
            <p:cNvSpPr/>
            <p:nvPr/>
          </p:nvSpPr>
          <p:spPr>
            <a:xfrm>
              <a:off x="703970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8" y="904"/>
                    <a:pt x="590" y="904"/>
                  </a:cubicBezTo>
                  <a:cubicBezTo>
                    <a:pt x="819" y="904"/>
                    <a:pt x="1044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9"/>
            <p:cNvSpPr/>
            <p:nvPr/>
          </p:nvSpPr>
          <p:spPr>
            <a:xfrm>
              <a:off x="709745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09" y="0"/>
                  </a:moveTo>
                  <a:cubicBezTo>
                    <a:pt x="183" y="0"/>
                    <a:pt x="1" y="486"/>
                    <a:pt x="275" y="760"/>
                  </a:cubicBezTo>
                  <a:cubicBezTo>
                    <a:pt x="365" y="860"/>
                    <a:pt x="481" y="904"/>
                    <a:pt x="597" y="904"/>
                  </a:cubicBezTo>
                  <a:cubicBezTo>
                    <a:pt x="832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9"/>
            <p:cNvSpPr/>
            <p:nvPr/>
          </p:nvSpPr>
          <p:spPr>
            <a:xfrm>
              <a:off x="7155225" y="2893238"/>
              <a:ext cx="25850" cy="22625"/>
            </a:xfrm>
            <a:custGeom>
              <a:rect b="b" l="l" r="r" t="t"/>
              <a:pathLst>
                <a:path extrusionOk="0" h="905" w="1034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60"/>
                    <a:pt x="477" y="904"/>
                    <a:pt x="588" y="904"/>
                  </a:cubicBezTo>
                  <a:cubicBezTo>
                    <a:pt x="815" y="904"/>
                    <a:pt x="1033" y="721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9"/>
            <p:cNvSpPr/>
            <p:nvPr/>
          </p:nvSpPr>
          <p:spPr>
            <a:xfrm>
              <a:off x="7212200" y="2893238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39" y="0"/>
                  </a:moveTo>
                  <a:cubicBezTo>
                    <a:pt x="213" y="0"/>
                    <a:pt x="1" y="486"/>
                    <a:pt x="305" y="760"/>
                  </a:cubicBezTo>
                  <a:cubicBezTo>
                    <a:pt x="395" y="860"/>
                    <a:pt x="508" y="904"/>
                    <a:pt x="619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9"/>
            <p:cNvSpPr/>
            <p:nvPr/>
          </p:nvSpPr>
          <p:spPr>
            <a:xfrm>
              <a:off x="6636200" y="2952513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9"/>
            <p:cNvSpPr/>
            <p:nvPr/>
          </p:nvSpPr>
          <p:spPr>
            <a:xfrm>
              <a:off x="6693950" y="2952513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2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9"/>
            <p:cNvSpPr/>
            <p:nvPr/>
          </p:nvSpPr>
          <p:spPr>
            <a:xfrm>
              <a:off x="6751700" y="2952513"/>
              <a:ext cx="29675" cy="22050"/>
            </a:xfrm>
            <a:custGeom>
              <a:rect b="b" l="l" r="r" t="t"/>
              <a:pathLst>
                <a:path extrusionOk="0" h="882" w="1187">
                  <a:moveTo>
                    <a:pt x="578" y="0"/>
                  </a:moveTo>
                  <a:cubicBezTo>
                    <a:pt x="1" y="0"/>
                    <a:pt x="1" y="881"/>
                    <a:pt x="578" y="881"/>
                  </a:cubicBezTo>
                  <a:cubicBezTo>
                    <a:pt x="1186" y="881"/>
                    <a:pt x="1186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9"/>
            <p:cNvSpPr/>
            <p:nvPr/>
          </p:nvSpPr>
          <p:spPr>
            <a:xfrm>
              <a:off x="6808700" y="295251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8" y="0"/>
                  </a:moveTo>
                  <a:cubicBezTo>
                    <a:pt x="213" y="0"/>
                    <a:pt x="1" y="486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1"/>
                    <a:pt x="1064" y="456"/>
                  </a:cubicBezTo>
                  <a:cubicBezTo>
                    <a:pt x="1064" y="182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9"/>
            <p:cNvSpPr/>
            <p:nvPr/>
          </p:nvSpPr>
          <p:spPr>
            <a:xfrm>
              <a:off x="6870250" y="2952513"/>
              <a:ext cx="22825" cy="22050"/>
            </a:xfrm>
            <a:custGeom>
              <a:rect b="b" l="l" r="r" t="t"/>
              <a:pathLst>
                <a:path extrusionOk="0" h="882" w="913">
                  <a:moveTo>
                    <a:pt x="457" y="0"/>
                  </a:moveTo>
                  <a:cubicBezTo>
                    <a:pt x="213" y="0"/>
                    <a:pt x="1" y="182"/>
                    <a:pt x="1" y="456"/>
                  </a:cubicBezTo>
                  <a:cubicBezTo>
                    <a:pt x="1" y="699"/>
                    <a:pt x="213" y="881"/>
                    <a:pt x="457" y="881"/>
                  </a:cubicBezTo>
                  <a:cubicBezTo>
                    <a:pt x="700" y="881"/>
                    <a:pt x="913" y="699"/>
                    <a:pt x="913" y="456"/>
                  </a:cubicBezTo>
                  <a:cubicBezTo>
                    <a:pt x="913" y="182"/>
                    <a:pt x="700" y="0"/>
                    <a:pt x="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9"/>
            <p:cNvSpPr/>
            <p:nvPr/>
          </p:nvSpPr>
          <p:spPr>
            <a:xfrm>
              <a:off x="6924200" y="295251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9"/>
            <p:cNvSpPr/>
            <p:nvPr/>
          </p:nvSpPr>
          <p:spPr>
            <a:xfrm>
              <a:off x="6981950" y="295251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9"/>
            <p:cNvSpPr/>
            <p:nvPr/>
          </p:nvSpPr>
          <p:spPr>
            <a:xfrm>
              <a:off x="7039700" y="295251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9"/>
            <p:cNvSpPr/>
            <p:nvPr/>
          </p:nvSpPr>
          <p:spPr>
            <a:xfrm>
              <a:off x="7097450" y="2952513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6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9"/>
            <p:cNvSpPr/>
            <p:nvPr/>
          </p:nvSpPr>
          <p:spPr>
            <a:xfrm>
              <a:off x="7155225" y="2952513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1"/>
                    <a:pt x="1033" y="456"/>
                  </a:cubicBezTo>
                  <a:cubicBezTo>
                    <a:pt x="1033" y="182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9"/>
            <p:cNvSpPr/>
            <p:nvPr/>
          </p:nvSpPr>
          <p:spPr>
            <a:xfrm>
              <a:off x="7212975" y="2952513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1"/>
                    <a:pt x="1034" y="456"/>
                  </a:cubicBezTo>
                  <a:cubicBezTo>
                    <a:pt x="1034" y="182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9"/>
            <p:cNvSpPr/>
            <p:nvPr/>
          </p:nvSpPr>
          <p:spPr>
            <a:xfrm>
              <a:off x="6636200" y="3011763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9"/>
            <p:cNvSpPr/>
            <p:nvPr/>
          </p:nvSpPr>
          <p:spPr>
            <a:xfrm>
              <a:off x="6693950" y="3011763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9"/>
            <p:cNvSpPr/>
            <p:nvPr/>
          </p:nvSpPr>
          <p:spPr>
            <a:xfrm>
              <a:off x="6751700" y="3011763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9"/>
            <p:cNvSpPr/>
            <p:nvPr/>
          </p:nvSpPr>
          <p:spPr>
            <a:xfrm>
              <a:off x="6808700" y="301176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8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4" y="851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9"/>
            <p:cNvSpPr/>
            <p:nvPr/>
          </p:nvSpPr>
          <p:spPr>
            <a:xfrm>
              <a:off x="6866450" y="301176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9"/>
            <p:cNvSpPr/>
            <p:nvPr/>
          </p:nvSpPr>
          <p:spPr>
            <a:xfrm>
              <a:off x="6924200" y="301176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9"/>
            <p:cNvSpPr/>
            <p:nvPr/>
          </p:nvSpPr>
          <p:spPr>
            <a:xfrm>
              <a:off x="6981950" y="301176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9"/>
            <p:cNvSpPr/>
            <p:nvPr/>
          </p:nvSpPr>
          <p:spPr>
            <a:xfrm>
              <a:off x="7039700" y="301176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9"/>
            <p:cNvSpPr/>
            <p:nvPr/>
          </p:nvSpPr>
          <p:spPr>
            <a:xfrm>
              <a:off x="7097450" y="301176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1"/>
                  </a:cubicBezTo>
                  <a:cubicBezTo>
                    <a:pt x="374" y="851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9"/>
            <p:cNvSpPr/>
            <p:nvPr/>
          </p:nvSpPr>
          <p:spPr>
            <a:xfrm>
              <a:off x="7155225" y="3011763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9"/>
            <p:cNvSpPr/>
            <p:nvPr/>
          </p:nvSpPr>
          <p:spPr>
            <a:xfrm>
              <a:off x="7212975" y="3011763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9"/>
            <p:cNvSpPr/>
            <p:nvPr/>
          </p:nvSpPr>
          <p:spPr>
            <a:xfrm>
              <a:off x="6636200" y="3071038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9"/>
            <p:cNvSpPr/>
            <p:nvPr/>
          </p:nvSpPr>
          <p:spPr>
            <a:xfrm>
              <a:off x="6693950" y="3071038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9"/>
            <p:cNvSpPr/>
            <p:nvPr/>
          </p:nvSpPr>
          <p:spPr>
            <a:xfrm>
              <a:off x="6751700" y="3071038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9"/>
            <p:cNvSpPr/>
            <p:nvPr/>
          </p:nvSpPr>
          <p:spPr>
            <a:xfrm>
              <a:off x="6808700" y="3071038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8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4" y="851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9"/>
            <p:cNvSpPr/>
            <p:nvPr/>
          </p:nvSpPr>
          <p:spPr>
            <a:xfrm>
              <a:off x="6866450" y="3071038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9"/>
            <p:cNvSpPr/>
            <p:nvPr/>
          </p:nvSpPr>
          <p:spPr>
            <a:xfrm>
              <a:off x="6924200" y="3071038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9"/>
            <p:cNvSpPr/>
            <p:nvPr/>
          </p:nvSpPr>
          <p:spPr>
            <a:xfrm>
              <a:off x="6981950" y="3071038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9"/>
            <p:cNvSpPr/>
            <p:nvPr/>
          </p:nvSpPr>
          <p:spPr>
            <a:xfrm>
              <a:off x="7039700" y="3071038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9"/>
            <p:cNvSpPr/>
            <p:nvPr/>
          </p:nvSpPr>
          <p:spPr>
            <a:xfrm>
              <a:off x="7097450" y="3071038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1"/>
                  </a:cubicBezTo>
                  <a:cubicBezTo>
                    <a:pt x="374" y="851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9"/>
            <p:cNvSpPr/>
            <p:nvPr/>
          </p:nvSpPr>
          <p:spPr>
            <a:xfrm>
              <a:off x="7155225" y="3071038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9"/>
            <p:cNvSpPr/>
            <p:nvPr/>
          </p:nvSpPr>
          <p:spPr>
            <a:xfrm>
              <a:off x="7212975" y="3071038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9"/>
            <p:cNvSpPr/>
            <p:nvPr/>
          </p:nvSpPr>
          <p:spPr>
            <a:xfrm>
              <a:off x="6636200" y="3130313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9"/>
            <p:cNvSpPr/>
            <p:nvPr/>
          </p:nvSpPr>
          <p:spPr>
            <a:xfrm>
              <a:off x="6693950" y="3130313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9"/>
            <p:cNvSpPr/>
            <p:nvPr/>
          </p:nvSpPr>
          <p:spPr>
            <a:xfrm>
              <a:off x="6751700" y="3130313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9"/>
            <p:cNvSpPr/>
            <p:nvPr/>
          </p:nvSpPr>
          <p:spPr>
            <a:xfrm>
              <a:off x="6808700" y="31303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8" y="1"/>
                  </a:moveTo>
                  <a:cubicBezTo>
                    <a:pt x="213" y="1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9"/>
            <p:cNvSpPr/>
            <p:nvPr/>
          </p:nvSpPr>
          <p:spPr>
            <a:xfrm>
              <a:off x="6870250" y="3130313"/>
              <a:ext cx="22825" cy="22075"/>
            </a:xfrm>
            <a:custGeom>
              <a:rect b="b" l="l" r="r" t="t"/>
              <a:pathLst>
                <a:path extrusionOk="0" h="883" w="913">
                  <a:moveTo>
                    <a:pt x="457" y="1"/>
                  </a:moveTo>
                  <a:cubicBezTo>
                    <a:pt x="213" y="1"/>
                    <a:pt x="1" y="183"/>
                    <a:pt x="1" y="457"/>
                  </a:cubicBezTo>
                  <a:cubicBezTo>
                    <a:pt x="1" y="700"/>
                    <a:pt x="213" y="882"/>
                    <a:pt x="457" y="882"/>
                  </a:cubicBezTo>
                  <a:cubicBezTo>
                    <a:pt x="700" y="882"/>
                    <a:pt x="913" y="700"/>
                    <a:pt x="913" y="457"/>
                  </a:cubicBezTo>
                  <a:cubicBezTo>
                    <a:pt x="913" y="183"/>
                    <a:pt x="700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9"/>
            <p:cNvSpPr/>
            <p:nvPr/>
          </p:nvSpPr>
          <p:spPr>
            <a:xfrm>
              <a:off x="6924200" y="31303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9"/>
            <p:cNvSpPr/>
            <p:nvPr/>
          </p:nvSpPr>
          <p:spPr>
            <a:xfrm>
              <a:off x="6981950" y="31303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9"/>
            <p:cNvSpPr/>
            <p:nvPr/>
          </p:nvSpPr>
          <p:spPr>
            <a:xfrm>
              <a:off x="7039700" y="31303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9"/>
            <p:cNvSpPr/>
            <p:nvPr/>
          </p:nvSpPr>
          <p:spPr>
            <a:xfrm>
              <a:off x="7097450" y="3130313"/>
              <a:ext cx="26625" cy="22300"/>
            </a:xfrm>
            <a:custGeom>
              <a:rect b="b" l="l" r="r" t="t"/>
              <a:pathLst>
                <a:path extrusionOk="0" h="892" w="1065">
                  <a:moveTo>
                    <a:pt x="609" y="1"/>
                  </a:moveTo>
                  <a:cubicBezTo>
                    <a:pt x="214" y="1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9"/>
            <p:cNvSpPr/>
            <p:nvPr/>
          </p:nvSpPr>
          <p:spPr>
            <a:xfrm>
              <a:off x="7155225" y="3130313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9"/>
            <p:cNvSpPr/>
            <p:nvPr/>
          </p:nvSpPr>
          <p:spPr>
            <a:xfrm>
              <a:off x="7212975" y="3130313"/>
              <a:ext cx="25850" cy="22300"/>
            </a:xfrm>
            <a:custGeom>
              <a:rect b="b" l="l" r="r" t="t"/>
              <a:pathLst>
                <a:path extrusionOk="0" h="892" w="1034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9"/>
            <p:cNvSpPr/>
            <p:nvPr/>
          </p:nvSpPr>
          <p:spPr>
            <a:xfrm>
              <a:off x="6636200" y="3189588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9"/>
            <p:cNvSpPr/>
            <p:nvPr/>
          </p:nvSpPr>
          <p:spPr>
            <a:xfrm>
              <a:off x="6693950" y="3189588"/>
              <a:ext cx="29675" cy="22050"/>
            </a:xfrm>
            <a:custGeom>
              <a:rect b="b" l="l" r="r" t="t"/>
              <a:pathLst>
                <a:path extrusionOk="0" h="882" w="1187">
                  <a:moveTo>
                    <a:pt x="578" y="0"/>
                  </a:moveTo>
                  <a:cubicBezTo>
                    <a:pt x="1" y="0"/>
                    <a:pt x="1" y="882"/>
                    <a:pt x="578" y="882"/>
                  </a:cubicBezTo>
                  <a:cubicBezTo>
                    <a:pt x="1186" y="882"/>
                    <a:pt x="1186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9"/>
            <p:cNvSpPr/>
            <p:nvPr/>
          </p:nvSpPr>
          <p:spPr>
            <a:xfrm>
              <a:off x="6751700" y="3189588"/>
              <a:ext cx="25875" cy="22275"/>
            </a:xfrm>
            <a:custGeom>
              <a:rect b="b" l="l" r="r" t="t"/>
              <a:pathLst>
                <a:path extrusionOk="0" h="891" w="1035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9"/>
            <p:cNvSpPr/>
            <p:nvPr/>
          </p:nvSpPr>
          <p:spPr>
            <a:xfrm>
              <a:off x="6808700" y="31895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8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9"/>
            <p:cNvSpPr/>
            <p:nvPr/>
          </p:nvSpPr>
          <p:spPr>
            <a:xfrm>
              <a:off x="6866450" y="31895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9"/>
            <p:cNvSpPr/>
            <p:nvPr/>
          </p:nvSpPr>
          <p:spPr>
            <a:xfrm>
              <a:off x="6924200" y="31895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9"/>
            <p:cNvSpPr/>
            <p:nvPr/>
          </p:nvSpPr>
          <p:spPr>
            <a:xfrm>
              <a:off x="6981950" y="31895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9"/>
            <p:cNvSpPr/>
            <p:nvPr/>
          </p:nvSpPr>
          <p:spPr>
            <a:xfrm>
              <a:off x="7039700" y="31895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9"/>
            <p:cNvSpPr/>
            <p:nvPr/>
          </p:nvSpPr>
          <p:spPr>
            <a:xfrm>
              <a:off x="7097450" y="3189588"/>
              <a:ext cx="26625" cy="22275"/>
            </a:xfrm>
            <a:custGeom>
              <a:rect b="b" l="l" r="r" t="t"/>
              <a:pathLst>
                <a:path extrusionOk="0" h="891" w="1065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9"/>
            <p:cNvSpPr/>
            <p:nvPr/>
          </p:nvSpPr>
          <p:spPr>
            <a:xfrm>
              <a:off x="7155225" y="3189588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9"/>
            <p:cNvSpPr/>
            <p:nvPr/>
          </p:nvSpPr>
          <p:spPr>
            <a:xfrm>
              <a:off x="7212975" y="3189588"/>
              <a:ext cx="25850" cy="22275"/>
            </a:xfrm>
            <a:custGeom>
              <a:rect b="b" l="l" r="r" t="t"/>
              <a:pathLst>
                <a:path extrusionOk="0" h="891" w="1034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5" name="Google Shape;2605;p49"/>
          <p:cNvGrpSpPr/>
          <p:nvPr/>
        </p:nvGrpSpPr>
        <p:grpSpPr>
          <a:xfrm>
            <a:off x="3023949" y="3780263"/>
            <a:ext cx="5358050" cy="783350"/>
            <a:chOff x="3100149" y="3780263"/>
            <a:chExt cx="5358050" cy="783350"/>
          </a:xfrm>
        </p:grpSpPr>
        <p:grpSp>
          <p:nvGrpSpPr>
            <p:cNvPr id="2606" name="Google Shape;2606;p49"/>
            <p:cNvGrpSpPr/>
            <p:nvPr/>
          </p:nvGrpSpPr>
          <p:grpSpPr>
            <a:xfrm>
              <a:off x="3100149" y="4161263"/>
              <a:ext cx="5358050" cy="21350"/>
              <a:chOff x="3481149" y="4847063"/>
              <a:chExt cx="5358050" cy="21350"/>
            </a:xfrm>
          </p:grpSpPr>
          <p:sp>
            <p:nvSpPr>
              <p:cNvPr id="2607" name="Google Shape;2607;p49"/>
              <p:cNvSpPr/>
              <p:nvPr/>
            </p:nvSpPr>
            <p:spPr>
              <a:xfrm>
                <a:off x="3481149" y="4847063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49"/>
              <p:cNvSpPr/>
              <p:nvPr/>
            </p:nvSpPr>
            <p:spPr>
              <a:xfrm>
                <a:off x="389149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49"/>
              <p:cNvSpPr/>
              <p:nvPr/>
            </p:nvSpPr>
            <p:spPr>
              <a:xfrm>
                <a:off x="430184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49"/>
              <p:cNvSpPr/>
              <p:nvPr/>
            </p:nvSpPr>
            <p:spPr>
              <a:xfrm>
                <a:off x="4715224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49"/>
              <p:cNvSpPr/>
              <p:nvPr/>
            </p:nvSpPr>
            <p:spPr>
              <a:xfrm>
                <a:off x="512252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49"/>
              <p:cNvSpPr/>
              <p:nvPr/>
            </p:nvSpPr>
            <p:spPr>
              <a:xfrm>
                <a:off x="553287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49"/>
              <p:cNvSpPr/>
              <p:nvPr/>
            </p:nvSpPr>
            <p:spPr>
              <a:xfrm>
                <a:off x="5946249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49"/>
              <p:cNvSpPr/>
              <p:nvPr/>
            </p:nvSpPr>
            <p:spPr>
              <a:xfrm>
                <a:off x="6352799" y="4847063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49"/>
              <p:cNvSpPr/>
              <p:nvPr/>
            </p:nvSpPr>
            <p:spPr>
              <a:xfrm>
                <a:off x="676314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49"/>
              <p:cNvSpPr/>
              <p:nvPr/>
            </p:nvSpPr>
            <p:spPr>
              <a:xfrm>
                <a:off x="717349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49"/>
              <p:cNvSpPr/>
              <p:nvPr/>
            </p:nvSpPr>
            <p:spPr>
              <a:xfrm>
                <a:off x="7586874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49"/>
              <p:cNvSpPr/>
              <p:nvPr/>
            </p:nvSpPr>
            <p:spPr>
              <a:xfrm>
                <a:off x="799417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49"/>
              <p:cNvSpPr/>
              <p:nvPr/>
            </p:nvSpPr>
            <p:spPr>
              <a:xfrm>
                <a:off x="840452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49"/>
              <p:cNvSpPr/>
              <p:nvPr/>
            </p:nvSpPr>
            <p:spPr>
              <a:xfrm>
                <a:off x="8817899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1" name="Google Shape;2621;p49"/>
            <p:cNvGrpSpPr/>
            <p:nvPr/>
          </p:nvGrpSpPr>
          <p:grpSpPr>
            <a:xfrm>
              <a:off x="3100149" y="4542263"/>
              <a:ext cx="5358050" cy="21350"/>
              <a:chOff x="3481149" y="4847063"/>
              <a:chExt cx="5358050" cy="21350"/>
            </a:xfrm>
          </p:grpSpPr>
          <p:sp>
            <p:nvSpPr>
              <p:cNvPr id="2622" name="Google Shape;2622;p49"/>
              <p:cNvSpPr/>
              <p:nvPr/>
            </p:nvSpPr>
            <p:spPr>
              <a:xfrm>
                <a:off x="3481149" y="4847063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49"/>
              <p:cNvSpPr/>
              <p:nvPr/>
            </p:nvSpPr>
            <p:spPr>
              <a:xfrm>
                <a:off x="389149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49"/>
              <p:cNvSpPr/>
              <p:nvPr/>
            </p:nvSpPr>
            <p:spPr>
              <a:xfrm>
                <a:off x="430184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49"/>
              <p:cNvSpPr/>
              <p:nvPr/>
            </p:nvSpPr>
            <p:spPr>
              <a:xfrm>
                <a:off x="4715224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49"/>
              <p:cNvSpPr/>
              <p:nvPr/>
            </p:nvSpPr>
            <p:spPr>
              <a:xfrm>
                <a:off x="512252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49"/>
              <p:cNvSpPr/>
              <p:nvPr/>
            </p:nvSpPr>
            <p:spPr>
              <a:xfrm>
                <a:off x="553287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49"/>
              <p:cNvSpPr/>
              <p:nvPr/>
            </p:nvSpPr>
            <p:spPr>
              <a:xfrm>
                <a:off x="5946249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49"/>
              <p:cNvSpPr/>
              <p:nvPr/>
            </p:nvSpPr>
            <p:spPr>
              <a:xfrm>
                <a:off x="6352799" y="4847063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49"/>
              <p:cNvSpPr/>
              <p:nvPr/>
            </p:nvSpPr>
            <p:spPr>
              <a:xfrm>
                <a:off x="676314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49"/>
              <p:cNvSpPr/>
              <p:nvPr/>
            </p:nvSpPr>
            <p:spPr>
              <a:xfrm>
                <a:off x="717349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49"/>
              <p:cNvSpPr/>
              <p:nvPr/>
            </p:nvSpPr>
            <p:spPr>
              <a:xfrm>
                <a:off x="7586874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49"/>
              <p:cNvSpPr/>
              <p:nvPr/>
            </p:nvSpPr>
            <p:spPr>
              <a:xfrm>
                <a:off x="799417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49"/>
              <p:cNvSpPr/>
              <p:nvPr/>
            </p:nvSpPr>
            <p:spPr>
              <a:xfrm>
                <a:off x="840452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49"/>
              <p:cNvSpPr/>
              <p:nvPr/>
            </p:nvSpPr>
            <p:spPr>
              <a:xfrm>
                <a:off x="8817899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6" name="Google Shape;2636;p49"/>
            <p:cNvGrpSpPr/>
            <p:nvPr/>
          </p:nvGrpSpPr>
          <p:grpSpPr>
            <a:xfrm>
              <a:off x="3100149" y="3780263"/>
              <a:ext cx="5358050" cy="21350"/>
              <a:chOff x="3481149" y="4847063"/>
              <a:chExt cx="5358050" cy="21350"/>
            </a:xfrm>
          </p:grpSpPr>
          <p:sp>
            <p:nvSpPr>
              <p:cNvPr id="2637" name="Google Shape;2637;p49"/>
              <p:cNvSpPr/>
              <p:nvPr/>
            </p:nvSpPr>
            <p:spPr>
              <a:xfrm>
                <a:off x="3481149" y="4847063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49"/>
              <p:cNvSpPr/>
              <p:nvPr/>
            </p:nvSpPr>
            <p:spPr>
              <a:xfrm>
                <a:off x="389149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49"/>
              <p:cNvSpPr/>
              <p:nvPr/>
            </p:nvSpPr>
            <p:spPr>
              <a:xfrm>
                <a:off x="430184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49"/>
              <p:cNvSpPr/>
              <p:nvPr/>
            </p:nvSpPr>
            <p:spPr>
              <a:xfrm>
                <a:off x="4715224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49"/>
              <p:cNvSpPr/>
              <p:nvPr/>
            </p:nvSpPr>
            <p:spPr>
              <a:xfrm>
                <a:off x="512252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49"/>
              <p:cNvSpPr/>
              <p:nvPr/>
            </p:nvSpPr>
            <p:spPr>
              <a:xfrm>
                <a:off x="553287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49"/>
              <p:cNvSpPr/>
              <p:nvPr/>
            </p:nvSpPr>
            <p:spPr>
              <a:xfrm>
                <a:off x="5946249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49"/>
              <p:cNvSpPr/>
              <p:nvPr/>
            </p:nvSpPr>
            <p:spPr>
              <a:xfrm>
                <a:off x="6352799" y="4847063"/>
                <a:ext cx="25100" cy="21350"/>
              </a:xfrm>
              <a:custGeom>
                <a:rect b="b" l="l" r="r" t="t"/>
                <a:pathLst>
                  <a:path extrusionOk="0" h="854" w="1004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49"/>
              <p:cNvSpPr/>
              <p:nvPr/>
            </p:nvSpPr>
            <p:spPr>
              <a:xfrm>
                <a:off x="676314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49"/>
              <p:cNvSpPr/>
              <p:nvPr/>
            </p:nvSpPr>
            <p:spPr>
              <a:xfrm>
                <a:off x="7173499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49"/>
              <p:cNvSpPr/>
              <p:nvPr/>
            </p:nvSpPr>
            <p:spPr>
              <a:xfrm>
                <a:off x="7586874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49"/>
              <p:cNvSpPr/>
              <p:nvPr/>
            </p:nvSpPr>
            <p:spPr>
              <a:xfrm>
                <a:off x="799417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49"/>
              <p:cNvSpPr/>
              <p:nvPr/>
            </p:nvSpPr>
            <p:spPr>
              <a:xfrm>
                <a:off x="8404524" y="4847063"/>
                <a:ext cx="24350" cy="21350"/>
              </a:xfrm>
              <a:custGeom>
                <a:rect b="b" l="l" r="r" t="t"/>
                <a:pathLst>
                  <a:path extrusionOk="0" h="854" w="974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49"/>
              <p:cNvSpPr/>
              <p:nvPr/>
            </p:nvSpPr>
            <p:spPr>
              <a:xfrm>
                <a:off x="8817899" y="4847063"/>
                <a:ext cx="21300" cy="21300"/>
              </a:xfrm>
              <a:custGeom>
                <a:rect b="b" l="l" r="r" t="t"/>
                <a:pathLst>
                  <a:path extrusionOk="0" h="852" w="852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51" name="Google Shape;2651;p49"/>
          <p:cNvSpPr/>
          <p:nvPr/>
        </p:nvSpPr>
        <p:spPr>
          <a:xfrm>
            <a:off x="8753813" y="1458950"/>
            <a:ext cx="254100" cy="254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3" name="Google Shape;2653;p50"/>
          <p:cNvGrpSpPr/>
          <p:nvPr/>
        </p:nvGrpSpPr>
        <p:grpSpPr>
          <a:xfrm rot="5400000">
            <a:off x="8358188" y="998013"/>
            <a:ext cx="145175" cy="496775"/>
            <a:chOff x="1691025" y="3868900"/>
            <a:chExt cx="145175" cy="496775"/>
          </a:xfrm>
        </p:grpSpPr>
        <p:sp>
          <p:nvSpPr>
            <p:cNvPr id="2654" name="Google Shape;2654;p50"/>
            <p:cNvSpPr/>
            <p:nvPr/>
          </p:nvSpPr>
          <p:spPr>
            <a:xfrm>
              <a:off x="1691025" y="386890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1748775" y="386890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1806525" y="386890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1691025" y="392815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1748775" y="392815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51"/>
                    <a:pt x="491" y="891"/>
                    <a:pt x="602" y="891"/>
                  </a:cubicBezTo>
                  <a:cubicBezTo>
                    <a:pt x="829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1806525" y="3928150"/>
              <a:ext cx="25875" cy="22300"/>
            </a:xfrm>
            <a:custGeom>
              <a:rect b="b" l="l" r="r" t="t"/>
              <a:pathLst>
                <a:path extrusionOk="0" h="892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1691025" y="39874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1748775" y="39874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61"/>
                    <a:pt x="491" y="905"/>
                    <a:pt x="602" y="905"/>
                  </a:cubicBezTo>
                  <a:cubicBezTo>
                    <a:pt x="829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1806525" y="39874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1691025" y="404670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1748775" y="4046700"/>
              <a:ext cx="25875" cy="22875"/>
            </a:xfrm>
            <a:custGeom>
              <a:rect b="b" l="l" r="r" t="t"/>
              <a:pathLst>
                <a:path extrusionOk="0" h="915" w="1035">
                  <a:moveTo>
                    <a:pt x="609" y="1"/>
                  </a:moveTo>
                  <a:cubicBezTo>
                    <a:pt x="183" y="1"/>
                    <a:pt x="1" y="487"/>
                    <a:pt x="274" y="791"/>
                  </a:cubicBezTo>
                  <a:cubicBezTo>
                    <a:pt x="359" y="876"/>
                    <a:pt x="465" y="914"/>
                    <a:pt x="571" y="914"/>
                  </a:cubicBezTo>
                  <a:cubicBezTo>
                    <a:pt x="804" y="914"/>
                    <a:pt x="1034" y="729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1805775" y="4046700"/>
              <a:ext cx="26625" cy="22625"/>
            </a:xfrm>
            <a:custGeom>
              <a:rect b="b" l="l" r="r" t="t"/>
              <a:pathLst>
                <a:path extrusionOk="0" h="905" w="1065">
                  <a:moveTo>
                    <a:pt x="639" y="1"/>
                  </a:moveTo>
                  <a:cubicBezTo>
                    <a:pt x="213" y="1"/>
                    <a:pt x="0" y="487"/>
                    <a:pt x="304" y="760"/>
                  </a:cubicBezTo>
                  <a:cubicBezTo>
                    <a:pt x="394" y="861"/>
                    <a:pt x="507" y="905"/>
                    <a:pt x="619" y="905"/>
                  </a:cubicBezTo>
                  <a:cubicBezTo>
                    <a:pt x="845" y="905"/>
                    <a:pt x="1064" y="722"/>
                    <a:pt x="1064" y="457"/>
                  </a:cubicBezTo>
                  <a:cubicBezTo>
                    <a:pt x="1064" y="213"/>
                    <a:pt x="882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1691025" y="410597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1748775" y="410597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1806525" y="4105975"/>
              <a:ext cx="29675" cy="22825"/>
            </a:xfrm>
            <a:custGeom>
              <a:rect b="b" l="l" r="r" t="t"/>
              <a:pathLst>
                <a:path extrusionOk="0" h="913" w="1187">
                  <a:moveTo>
                    <a:pt x="609" y="0"/>
                  </a:moveTo>
                  <a:cubicBezTo>
                    <a:pt x="1" y="0"/>
                    <a:pt x="1" y="912"/>
                    <a:pt x="609" y="912"/>
                  </a:cubicBezTo>
                  <a:cubicBezTo>
                    <a:pt x="1186" y="912"/>
                    <a:pt x="1186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1691025" y="4166000"/>
              <a:ext cx="25875" cy="22100"/>
            </a:xfrm>
            <a:custGeom>
              <a:rect b="b" l="l" r="r" t="t"/>
              <a:pathLst>
                <a:path extrusionOk="0" h="884" w="1035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59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1748775" y="4165925"/>
              <a:ext cx="25875" cy="22175"/>
            </a:xfrm>
            <a:custGeom>
              <a:rect b="b" l="l" r="r" t="t"/>
              <a:pathLst>
                <a:path extrusionOk="0" h="887" w="1035">
                  <a:moveTo>
                    <a:pt x="655" y="1"/>
                  </a:moveTo>
                  <a:cubicBezTo>
                    <a:pt x="640" y="1"/>
                    <a:pt x="624" y="2"/>
                    <a:pt x="609" y="4"/>
                  </a:cubicBezTo>
                  <a:cubicBezTo>
                    <a:pt x="183" y="4"/>
                    <a:pt x="1" y="460"/>
                    <a:pt x="274" y="764"/>
                  </a:cubicBezTo>
                  <a:cubicBezTo>
                    <a:pt x="369" y="849"/>
                    <a:pt x="478" y="887"/>
                    <a:pt x="584" y="887"/>
                  </a:cubicBezTo>
                  <a:cubicBezTo>
                    <a:pt x="818" y="887"/>
                    <a:pt x="1034" y="701"/>
                    <a:pt x="1034" y="429"/>
                  </a:cubicBezTo>
                  <a:cubicBezTo>
                    <a:pt x="1034" y="202"/>
                    <a:pt x="874" y="1"/>
                    <a:pt x="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1806525" y="4166000"/>
              <a:ext cx="25875" cy="22100"/>
            </a:xfrm>
            <a:custGeom>
              <a:rect b="b" l="l" r="r" t="t"/>
              <a:pathLst>
                <a:path extrusionOk="0" h="884" w="1035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60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1691025" y="42245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1748775" y="42245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1806525" y="4224525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0"/>
            <p:cNvSpPr/>
            <p:nvPr/>
          </p:nvSpPr>
          <p:spPr>
            <a:xfrm>
              <a:off x="1691025" y="4283800"/>
              <a:ext cx="25875" cy="22600"/>
            </a:xfrm>
            <a:custGeom>
              <a:rect b="b" l="l" r="r" t="t"/>
              <a:pathLst>
                <a:path extrusionOk="0" h="904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1748775" y="4283800"/>
              <a:ext cx="25875" cy="22600"/>
            </a:xfrm>
            <a:custGeom>
              <a:rect b="b" l="l" r="r" t="t"/>
              <a:pathLst>
                <a:path extrusionOk="0" h="904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1806525" y="4283800"/>
              <a:ext cx="25875" cy="22600"/>
            </a:xfrm>
            <a:custGeom>
              <a:rect b="b" l="l" r="r" t="t"/>
              <a:pathLst>
                <a:path extrusionOk="0" h="904" w="1035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1691025" y="43430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1748775" y="43430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61"/>
                    <a:pt x="491" y="905"/>
                    <a:pt x="602" y="905"/>
                  </a:cubicBezTo>
                  <a:cubicBezTo>
                    <a:pt x="829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1806525" y="4343050"/>
              <a:ext cx="25875" cy="22625"/>
            </a:xfrm>
            <a:custGeom>
              <a:rect b="b" l="l" r="r" t="t"/>
              <a:pathLst>
                <a:path extrusionOk="0" h="905" w="1035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1" name="Google Shape;2681;p50"/>
          <p:cNvSpPr/>
          <p:nvPr/>
        </p:nvSpPr>
        <p:spPr>
          <a:xfrm>
            <a:off x="3921150" y="256600"/>
            <a:ext cx="565800" cy="5658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50"/>
          <p:cNvSpPr/>
          <p:nvPr/>
        </p:nvSpPr>
        <p:spPr>
          <a:xfrm>
            <a:off x="5004200" y="4531250"/>
            <a:ext cx="145500" cy="145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50"/>
          <p:cNvSpPr/>
          <p:nvPr/>
        </p:nvSpPr>
        <p:spPr>
          <a:xfrm rot="-7667554">
            <a:off x="391160" y="1735525"/>
            <a:ext cx="201206" cy="201206"/>
          </a:xfrm>
          <a:prstGeom prst="arc">
            <a:avLst>
              <a:gd fmla="val 16200000" name="adj1"/>
              <a:gd fmla="val 549487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50"/>
          <p:cNvSpPr/>
          <p:nvPr/>
        </p:nvSpPr>
        <p:spPr>
          <a:xfrm rot="3005296">
            <a:off x="7136909" y="3467293"/>
            <a:ext cx="497501" cy="497501"/>
          </a:xfrm>
          <a:prstGeom prst="arc">
            <a:avLst>
              <a:gd fmla="val 16200000" name="adj1"/>
              <a:gd fmla="val 549487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5" name="Google Shape;2685;p50"/>
          <p:cNvGrpSpPr/>
          <p:nvPr/>
        </p:nvGrpSpPr>
        <p:grpSpPr>
          <a:xfrm>
            <a:off x="136588" y="654575"/>
            <a:ext cx="1545350" cy="3834350"/>
            <a:chOff x="1132313" y="654575"/>
            <a:chExt cx="1545350" cy="3834350"/>
          </a:xfrm>
        </p:grpSpPr>
        <p:sp>
          <p:nvSpPr>
            <p:cNvPr id="2686" name="Google Shape;2686;p50"/>
            <p:cNvSpPr/>
            <p:nvPr/>
          </p:nvSpPr>
          <p:spPr>
            <a:xfrm rot="5400000">
              <a:off x="2654813" y="65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 rot="5400000">
              <a:off x="1892813" y="65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 rot="5400000">
              <a:off x="1130813" y="65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 rot="5400000">
              <a:off x="2654813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 rot="5400000">
              <a:off x="1892813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 rot="5400000">
              <a:off x="1130813" y="1418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 rot="5400000">
              <a:off x="2654813" y="2180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 rot="5400000">
              <a:off x="1892813" y="2180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 rot="5400000">
              <a:off x="1130813" y="2180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 rot="5400000">
              <a:off x="2654813" y="2942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 rot="5400000">
              <a:off x="1892813" y="2942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 rot="5400000">
              <a:off x="1130813" y="2942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 rot="5400000">
              <a:off x="2654813" y="3704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 rot="5400000">
              <a:off x="1892813" y="3704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 rot="5400000">
              <a:off x="1130813" y="3704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 rot="5400000">
              <a:off x="2654813" y="446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 rot="5400000">
              <a:off x="1892813" y="446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 rot="5400000">
              <a:off x="1130813" y="4466075"/>
              <a:ext cx="24350" cy="21350"/>
            </a:xfrm>
            <a:custGeom>
              <a:rect b="b" l="l" r="r" t="t"/>
              <a:pathLst>
                <a:path extrusionOk="0" h="854" w="974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0.xml"/><Relationship Id="rId3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9.xml"/><Relationship Id="rId3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22.xml"/><Relationship Id="rId35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24.xml"/><Relationship Id="rId37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23.xml"/><Relationship Id="rId3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25.xml"/><Relationship Id="rId3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defRPr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69546" y="4779825"/>
            <a:ext cx="517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Globe Telecom, Inc. | Private. For Globe internal use only.</a:t>
            </a:r>
            <a:endParaRPr i="1" sz="800">
              <a:solidFill>
                <a:srgbClr val="999999"/>
              </a:solidFill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7432179" y="4803475"/>
            <a:ext cx="1588973" cy="317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51"/>
          <p:cNvSpPr txBox="1"/>
          <p:nvPr>
            <p:ph type="ctrTitle"/>
          </p:nvPr>
        </p:nvSpPr>
        <p:spPr>
          <a:xfrm>
            <a:off x="2416275" y="1325425"/>
            <a:ext cx="4311300" cy="19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Basic Streaming Pipelines</a:t>
            </a:r>
            <a:endParaRPr sz="4000"/>
          </a:p>
        </p:txBody>
      </p:sp>
      <p:sp>
        <p:nvSpPr>
          <p:cNvPr id="2709" name="Google Shape;2709;p51"/>
          <p:cNvSpPr txBox="1"/>
          <p:nvPr>
            <p:ph idx="1" type="subTitle"/>
          </p:nvPr>
        </p:nvSpPr>
        <p:spPr>
          <a:xfrm>
            <a:off x="2416425" y="3406766"/>
            <a:ext cx="43113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</a:rPr>
              <a:t>Joseph Paulo L Mantuano</a:t>
            </a:r>
            <a:endParaRPr>
              <a:solidFill>
                <a:srgbClr val="9FC5E8"/>
              </a:solidFill>
            </a:endParaRPr>
          </a:p>
        </p:txBody>
      </p:sp>
      <p:cxnSp>
        <p:nvCxnSpPr>
          <p:cNvPr id="2710" name="Google Shape;2710;p51"/>
          <p:cNvCxnSpPr/>
          <p:nvPr/>
        </p:nvCxnSpPr>
        <p:spPr>
          <a:xfrm>
            <a:off x="2592675" y="3361913"/>
            <a:ext cx="3958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1" name="Google Shape;27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74" y="161425"/>
            <a:ext cx="803524" cy="3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60"/>
          <p:cNvSpPr txBox="1"/>
          <p:nvPr>
            <p:ph type="title"/>
          </p:nvPr>
        </p:nvSpPr>
        <p:spPr>
          <a:xfrm>
            <a:off x="311700" y="2458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</a:t>
            </a:r>
            <a:endParaRPr/>
          </a:p>
        </p:txBody>
      </p:sp>
      <p:sp>
        <p:nvSpPr>
          <p:cNvPr id="2766" name="Google Shape;2766;p60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7" name="Google Shape;27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8578"/>
            <a:ext cx="9143998" cy="3994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6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</p:txBody>
      </p:sp>
      <p:sp>
        <p:nvSpPr>
          <p:cNvPr id="2773" name="Google Shape;2773;p61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4" name="Google Shape;27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416"/>
            <a:ext cx="9144001" cy="479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62"/>
          <p:cNvSpPr txBox="1"/>
          <p:nvPr>
            <p:ph type="title"/>
          </p:nvPr>
        </p:nvSpPr>
        <p:spPr>
          <a:xfrm>
            <a:off x="311700" y="3151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2780" name="Google Shape;2780;p62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1" name="Google Shape;27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6523"/>
            <a:ext cx="9144001" cy="384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63"/>
          <p:cNvSpPr txBox="1"/>
          <p:nvPr>
            <p:ph type="title"/>
          </p:nvPr>
        </p:nvSpPr>
        <p:spPr>
          <a:xfrm>
            <a:off x="311700" y="493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to handle errors</a:t>
            </a:r>
            <a:endParaRPr/>
          </a:p>
        </p:txBody>
      </p:sp>
      <p:pic>
        <p:nvPicPr>
          <p:cNvPr id="2787" name="Google Shape;27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2084"/>
            <a:ext cx="9143998" cy="447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64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3" name="Google Shape;27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8773"/>
            <a:ext cx="9143999" cy="4263804"/>
          </a:xfrm>
          <a:prstGeom prst="rect">
            <a:avLst/>
          </a:prstGeom>
          <a:noFill/>
          <a:ln>
            <a:noFill/>
          </a:ln>
        </p:spPr>
      </p:pic>
      <p:sp>
        <p:nvSpPr>
          <p:cNvPr id="2794" name="Google Shape;2794;p64"/>
          <p:cNvSpPr txBox="1"/>
          <p:nvPr>
            <p:ph type="title"/>
          </p:nvPr>
        </p:nvSpPr>
        <p:spPr>
          <a:xfrm>
            <a:off x="311700" y="493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to handle errors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65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0" name="Google Shape;28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7823"/>
            <a:ext cx="9144001" cy="3899805"/>
          </a:xfrm>
          <a:prstGeom prst="rect">
            <a:avLst/>
          </a:prstGeom>
          <a:noFill/>
          <a:ln>
            <a:noFill/>
          </a:ln>
        </p:spPr>
      </p:pic>
      <p:sp>
        <p:nvSpPr>
          <p:cNvPr id="2801" name="Google Shape;2801;p65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to review failures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66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way to review failures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7" name="Google Shape;28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372"/>
            <a:ext cx="9143998" cy="258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7"/>
          <p:cNvSpPr txBox="1"/>
          <p:nvPr>
            <p:ph type="title"/>
          </p:nvPr>
        </p:nvSpPr>
        <p:spPr>
          <a:xfrm>
            <a:off x="311700" y="1852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to check for latency / back pressure</a:t>
            </a:r>
            <a:endParaRPr/>
          </a:p>
        </p:txBody>
      </p:sp>
      <p:sp>
        <p:nvSpPr>
          <p:cNvPr id="2813" name="Google Shape;2813;p67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4" name="Google Shape;28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1999"/>
            <a:ext cx="9144001" cy="371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68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 Timestamp</a:t>
            </a:r>
            <a:endParaRPr/>
          </a:p>
        </p:txBody>
      </p:sp>
      <p:pic>
        <p:nvPicPr>
          <p:cNvPr id="2820" name="Google Shape;28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75" y="1117825"/>
            <a:ext cx="507435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950" y="1608525"/>
            <a:ext cx="21621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1125" y="1308675"/>
            <a:ext cx="51244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7" name="Google Shape;28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675" y="70100"/>
            <a:ext cx="21621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125" y="1308675"/>
            <a:ext cx="51244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52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2717" name="Google Shape;2717;p52"/>
          <p:cNvSpPr txBox="1"/>
          <p:nvPr/>
        </p:nvSpPr>
        <p:spPr>
          <a:xfrm>
            <a:off x="708600" y="1368350"/>
            <a:ext cx="7794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Jp has more than ten years of work experience with Software Development building Cloud Ready Applications. Having a background in Banking, Financial, and e-Commerce applications he now found his passion not limited to Full-text search applications, web crawlers and continues to learn making applications that work with moving data.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Linkedin: https://www.linkedin.com/in/jpmantuano/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MeetUp: https://www.meetup.com/Philippines-Elastic-Fantastics/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3" name="Google Shape;28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8" name="Google Shape;28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3" name="Google Shape;28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73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73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0" name="Google Shape;285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780"/>
            <a:ext cx="9143999" cy="4753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74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2856" name="Google Shape;2856;p74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Answers to your questions are free during Meetup hours.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1" name="Google Shape;28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425" y="2144400"/>
            <a:ext cx="1997150" cy="8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5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ways of building Kafka Consumers and Data Pipelines Using Apache Nifi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7" name="Google Shape;27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25" y="746800"/>
            <a:ext cx="428726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014" y="704450"/>
            <a:ext cx="38434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160" y="0"/>
            <a:ext cx="511883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00" y="523725"/>
            <a:ext cx="3720360" cy="283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56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what you need.</a:t>
            </a:r>
            <a:endParaRPr/>
          </a:p>
        </p:txBody>
      </p:sp>
      <p:sp>
        <p:nvSpPr>
          <p:cNvPr id="2740" name="Google Shape;2740;p56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data stream pipeline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Handle Errors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way to review failures;</a:t>
            </a:r>
            <a:endParaRPr/>
          </a:p>
          <a:p>
            <a:pPr indent="-406400" lvl="0" marL="457200" rtl="0" algn="l">
              <a:spcBef>
                <a:spcPts val="160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Proper logging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Failed record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way to check for latency / back pressure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57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data stream pipeline</a:t>
            </a:r>
            <a:endParaRPr/>
          </a:p>
        </p:txBody>
      </p:sp>
      <p:pic>
        <p:nvPicPr>
          <p:cNvPr id="2746" name="Google Shape;27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7750"/>
            <a:ext cx="8839199" cy="314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58"/>
          <p:cNvSpPr txBox="1"/>
          <p:nvPr>
            <p:ph type="title"/>
          </p:nvPr>
        </p:nvSpPr>
        <p:spPr>
          <a:xfrm>
            <a:off x="311700" y="1419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752" name="Google Shape;2752;p58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3" name="Google Shape;27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8235"/>
            <a:ext cx="9143998" cy="408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59"/>
          <p:cNvSpPr txBox="1"/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</a:t>
            </a:r>
            <a:endParaRPr/>
          </a:p>
        </p:txBody>
      </p:sp>
      <p:sp>
        <p:nvSpPr>
          <p:cNvPr id="2759" name="Google Shape;2759;p59"/>
          <p:cNvSpPr txBox="1"/>
          <p:nvPr>
            <p:ph idx="1" type="body"/>
          </p:nvPr>
        </p:nvSpPr>
        <p:spPr>
          <a:xfrm>
            <a:off x="713225" y="1486600"/>
            <a:ext cx="77175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0" name="Google Shape;27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4448"/>
            <a:ext cx="9143998" cy="3192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lege Schedul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1944"/>
      </a:accent1>
      <a:accent2>
        <a:srgbClr val="0476C7"/>
      </a:accent2>
      <a:accent3>
        <a:srgbClr val="2AF5C7"/>
      </a:accent3>
      <a:accent4>
        <a:srgbClr val="83DAF7"/>
      </a:accent4>
      <a:accent5>
        <a:srgbClr val="F680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